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88" r:id="rId3"/>
    <p:sldId id="313" r:id="rId4"/>
    <p:sldId id="296" r:id="rId5"/>
    <p:sldId id="272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297" r:id="rId14"/>
    <p:sldId id="298" r:id="rId15"/>
    <p:sldId id="309" r:id="rId16"/>
    <p:sldId id="299" r:id="rId17"/>
    <p:sldId id="311" r:id="rId18"/>
    <p:sldId id="312" r:id="rId19"/>
    <p:sldId id="300" r:id="rId20"/>
    <p:sldId id="301" r:id="rId21"/>
    <p:sldId id="314" r:id="rId22"/>
    <p:sldId id="316" r:id="rId23"/>
    <p:sldId id="315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82"/>
    <a:srgbClr val="E2AC00"/>
    <a:srgbClr val="8EAE48"/>
    <a:srgbClr val="4C7DAA"/>
    <a:srgbClr val="4BAB8B"/>
    <a:srgbClr val="469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173A9B-5EC5-473B-A60A-96BAE8CE55E5}" v="1573" dt="2023-11-17T11:53:02.475"/>
    <p1510:client id="{FFE52F6A-3835-4593-8616-F61F5064D3FC}" v="34" dt="2023-11-16T16:58:07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1" d="100"/>
          <a:sy n="91" d="100"/>
        </p:scale>
        <p:origin x="341" y="-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ilisateur invité" userId="S::urn:spo:anon#f66e5e0a0c0b9e5cece10ccc67bffe1cb481c4bac292494ef685d49eee57cee2::" providerId="AD" clId="Web-{FFE52F6A-3835-4593-8616-F61F5064D3FC}"/>
    <pc:docChg chg="modSld">
      <pc:chgData name="Utilisateur invité" userId="S::urn:spo:anon#f66e5e0a0c0b9e5cece10ccc67bffe1cb481c4bac292494ef685d49eee57cee2::" providerId="AD" clId="Web-{FFE52F6A-3835-4593-8616-F61F5064D3FC}" dt="2023-11-16T16:58:05.838" v="24"/>
      <pc:docMkLst>
        <pc:docMk/>
      </pc:docMkLst>
      <pc:sldChg chg="modSp">
        <pc:chgData name="Utilisateur invité" userId="S::urn:spo:anon#f66e5e0a0c0b9e5cece10ccc67bffe1cb481c4bac292494ef685d49eee57cee2::" providerId="AD" clId="Web-{FFE52F6A-3835-4593-8616-F61F5064D3FC}" dt="2023-11-16T16:57:30.150" v="22" actId="20577"/>
        <pc:sldMkLst>
          <pc:docMk/>
          <pc:sldMk cId="1839410699" sldId="300"/>
        </pc:sldMkLst>
        <pc:spChg chg="mod">
          <ac:chgData name="Utilisateur invité" userId="S::urn:spo:anon#f66e5e0a0c0b9e5cece10ccc67bffe1cb481c4bac292494ef685d49eee57cee2::" providerId="AD" clId="Web-{FFE52F6A-3835-4593-8616-F61F5064D3FC}" dt="2023-11-16T16:57:30.150" v="22" actId="20577"/>
          <ac:spMkLst>
            <pc:docMk/>
            <pc:sldMk cId="1839410699" sldId="300"/>
            <ac:spMk id="6" creationId="{82F98C33-2C00-8362-CCC9-6CFB7AE5CFF9}"/>
          </ac:spMkLst>
        </pc:spChg>
      </pc:sldChg>
      <pc:sldChg chg="modSp">
        <pc:chgData name="Utilisateur invité" userId="S::urn:spo:anon#f66e5e0a0c0b9e5cece10ccc67bffe1cb481c4bac292494ef685d49eee57cee2::" providerId="AD" clId="Web-{FFE52F6A-3835-4593-8616-F61F5064D3FC}" dt="2023-11-16T16:58:05.838" v="24"/>
        <pc:sldMkLst>
          <pc:docMk/>
          <pc:sldMk cId="3023557072" sldId="301"/>
        </pc:sldMkLst>
        <pc:graphicFrameChg chg="mod modGraphic">
          <ac:chgData name="Utilisateur invité" userId="S::urn:spo:anon#f66e5e0a0c0b9e5cece10ccc67bffe1cb481c4bac292494ef685d49eee57cee2::" providerId="AD" clId="Web-{FFE52F6A-3835-4593-8616-F61F5064D3FC}" dt="2023-11-16T16:58:05.838" v="24"/>
          <ac:graphicFrameMkLst>
            <pc:docMk/>
            <pc:sldMk cId="3023557072" sldId="301"/>
            <ac:graphicFrameMk id="8" creationId="{808048E2-DE81-2F1F-43C0-2FFE1923E6B1}"/>
          </ac:graphicFrameMkLst>
        </pc:graphicFrameChg>
      </pc:sldChg>
      <pc:sldChg chg="modSp">
        <pc:chgData name="Utilisateur invité" userId="S::urn:spo:anon#f66e5e0a0c0b9e5cece10ccc67bffe1cb481c4bac292494ef685d49eee57cee2::" providerId="AD" clId="Web-{FFE52F6A-3835-4593-8616-F61F5064D3FC}" dt="2023-11-16T16:56:13.820" v="19"/>
        <pc:sldMkLst>
          <pc:docMk/>
          <pc:sldMk cId="4040390828" sldId="312"/>
        </pc:sldMkLst>
        <pc:graphicFrameChg chg="mod modGraphic">
          <ac:chgData name="Utilisateur invité" userId="S::urn:spo:anon#f66e5e0a0c0b9e5cece10ccc67bffe1cb481c4bac292494ef685d49eee57cee2::" providerId="AD" clId="Web-{FFE52F6A-3835-4593-8616-F61F5064D3FC}" dt="2023-11-16T16:56:13.820" v="19"/>
          <ac:graphicFrameMkLst>
            <pc:docMk/>
            <pc:sldMk cId="4040390828" sldId="312"/>
            <ac:graphicFrameMk id="3" creationId="{49DFA32A-18F5-724D-EFA1-A199E5308696}"/>
          </ac:graphicFrameMkLst>
        </pc:graphicFrameChg>
      </pc:sldChg>
    </pc:docChg>
  </pc:docChgLst>
  <pc:docChgLst>
    <pc:chgData name="Camila Kuncar" userId="29254843-6554-452d-b084-d9f4dd16c612" providerId="ADAL" clId="{E7173A9B-5EC5-473B-A60A-96BAE8CE55E5}"/>
    <pc:docChg chg="undo redo custSel addSld delSld modSld">
      <pc:chgData name="Camila Kuncar" userId="29254843-6554-452d-b084-d9f4dd16c612" providerId="ADAL" clId="{E7173A9B-5EC5-473B-A60A-96BAE8CE55E5}" dt="2023-11-17T11:53:42.698" v="5019" actId="1076"/>
      <pc:docMkLst>
        <pc:docMk/>
      </pc:docMkLst>
      <pc:sldChg chg="addSp delSp modSp mod">
        <pc:chgData name="Camila Kuncar" userId="29254843-6554-452d-b084-d9f4dd16c612" providerId="ADAL" clId="{E7173A9B-5EC5-473B-A60A-96BAE8CE55E5}" dt="2023-11-16T15:36:48.793" v="3113" actId="1076"/>
        <pc:sldMkLst>
          <pc:docMk/>
          <pc:sldMk cId="2196560489" sldId="257"/>
        </pc:sldMkLst>
        <pc:spChg chg="mod">
          <ac:chgData name="Camila Kuncar" userId="29254843-6554-452d-b084-d9f4dd16c612" providerId="ADAL" clId="{E7173A9B-5EC5-473B-A60A-96BAE8CE55E5}" dt="2023-11-15T12:13:57.695" v="36" actId="1076"/>
          <ac:spMkLst>
            <pc:docMk/>
            <pc:sldMk cId="2196560489" sldId="257"/>
            <ac:spMk id="11" creationId="{AA878224-EAD7-495F-B737-29F0C10BCB8E}"/>
          </ac:spMkLst>
        </pc:spChg>
        <pc:grpChg chg="add del mod">
          <ac:chgData name="Camila Kuncar" userId="29254843-6554-452d-b084-d9f4dd16c612" providerId="ADAL" clId="{E7173A9B-5EC5-473B-A60A-96BAE8CE55E5}" dt="2023-11-16T15:36:20.895" v="3102" actId="165"/>
          <ac:grpSpMkLst>
            <pc:docMk/>
            <pc:sldMk cId="2196560489" sldId="257"/>
            <ac:grpSpMk id="7" creationId="{9B783973-D39F-CB3C-370E-96941142A0D8}"/>
          </ac:grpSpMkLst>
        </pc:grpChg>
        <pc:grpChg chg="add mod">
          <ac:chgData name="Camila Kuncar" userId="29254843-6554-452d-b084-d9f4dd16c612" providerId="ADAL" clId="{E7173A9B-5EC5-473B-A60A-96BAE8CE55E5}" dt="2023-11-16T15:36:48.793" v="3113" actId="1076"/>
          <ac:grpSpMkLst>
            <pc:docMk/>
            <pc:sldMk cId="2196560489" sldId="257"/>
            <ac:grpSpMk id="13" creationId="{4E4EF57B-BF58-7C23-A247-697AD601C2C8}"/>
          </ac:grpSpMkLst>
        </pc:grpChg>
        <pc:picChg chg="mod topLvl">
          <ac:chgData name="Camila Kuncar" userId="29254843-6554-452d-b084-d9f4dd16c612" providerId="ADAL" clId="{E7173A9B-5EC5-473B-A60A-96BAE8CE55E5}" dt="2023-11-16T15:36:46.609" v="3112" actId="164"/>
          <ac:picMkLst>
            <pc:docMk/>
            <pc:sldMk cId="2196560489" sldId="257"/>
            <ac:picMk id="2" creationId="{814100F9-AA5D-D401-6E9B-622541CBE5F8}"/>
          </ac:picMkLst>
        </pc:picChg>
        <pc:picChg chg="mod topLvl">
          <ac:chgData name="Camila Kuncar" userId="29254843-6554-452d-b084-d9f4dd16c612" providerId="ADAL" clId="{E7173A9B-5EC5-473B-A60A-96BAE8CE55E5}" dt="2023-11-16T15:36:46.609" v="3112" actId="164"/>
          <ac:picMkLst>
            <pc:docMk/>
            <pc:sldMk cId="2196560489" sldId="257"/>
            <ac:picMk id="3" creationId="{063EA85E-B0A3-EEF6-EF49-4675F26D3D7E}"/>
          </ac:picMkLst>
        </pc:picChg>
        <pc:picChg chg="add mod topLvl modCrop">
          <ac:chgData name="Camila Kuncar" userId="29254843-6554-452d-b084-d9f4dd16c612" providerId="ADAL" clId="{E7173A9B-5EC5-473B-A60A-96BAE8CE55E5}" dt="2023-11-16T15:36:46.609" v="3112" actId="164"/>
          <ac:picMkLst>
            <pc:docMk/>
            <pc:sldMk cId="2196560489" sldId="257"/>
            <ac:picMk id="4" creationId="{6D98F553-7686-1F2C-C1AE-CA39CD913471}"/>
          </ac:picMkLst>
        </pc:picChg>
        <pc:picChg chg="del">
          <ac:chgData name="Camila Kuncar" userId="29254843-6554-452d-b084-d9f4dd16c612" providerId="ADAL" clId="{E7173A9B-5EC5-473B-A60A-96BAE8CE55E5}" dt="2023-11-16T12:24:03.917" v="2897" actId="478"/>
          <ac:picMkLst>
            <pc:docMk/>
            <pc:sldMk cId="2196560489" sldId="257"/>
            <ac:picMk id="5" creationId="{4936ECCF-E1A9-4F46-8FBE-5C254101475B}"/>
          </ac:picMkLst>
        </pc:picChg>
        <pc:picChg chg="mod">
          <ac:chgData name="Camila Kuncar" userId="29254843-6554-452d-b084-d9f4dd16c612" providerId="ADAL" clId="{E7173A9B-5EC5-473B-A60A-96BAE8CE55E5}" dt="2023-11-15T12:16:58.109" v="89" actId="1076"/>
          <ac:picMkLst>
            <pc:docMk/>
            <pc:sldMk cId="2196560489" sldId="257"/>
            <ac:picMk id="6" creationId="{B2DEFEE4-D763-47BE-BE27-CDAC4DC9C14B}"/>
          </ac:picMkLst>
        </pc:picChg>
        <pc:picChg chg="add del mod">
          <ac:chgData name="Camila Kuncar" userId="29254843-6554-452d-b084-d9f4dd16c612" providerId="ADAL" clId="{E7173A9B-5EC5-473B-A60A-96BAE8CE55E5}" dt="2023-11-15T12:14:53.904" v="49" actId="478"/>
          <ac:picMkLst>
            <pc:docMk/>
            <pc:sldMk cId="2196560489" sldId="257"/>
            <ac:picMk id="7" creationId="{E3CF8C2C-AEEC-70CC-DAE5-EFDA94294ACA}"/>
          </ac:picMkLst>
        </pc:picChg>
        <pc:picChg chg="mod">
          <ac:chgData name="Camila Kuncar" userId="29254843-6554-452d-b084-d9f4dd16c612" providerId="ADAL" clId="{E7173A9B-5EC5-473B-A60A-96BAE8CE55E5}" dt="2023-11-15T12:16:58.109" v="89" actId="1076"/>
          <ac:picMkLst>
            <pc:docMk/>
            <pc:sldMk cId="2196560489" sldId="257"/>
            <ac:picMk id="8" creationId="{DC54B5FE-BB8C-41F8-81B3-D74741643153}"/>
          </ac:picMkLst>
        </pc:picChg>
        <pc:picChg chg="mod">
          <ac:chgData name="Camila Kuncar" userId="29254843-6554-452d-b084-d9f4dd16c612" providerId="ADAL" clId="{E7173A9B-5EC5-473B-A60A-96BAE8CE55E5}" dt="2023-11-15T12:16:58.109" v="89" actId="1076"/>
          <ac:picMkLst>
            <pc:docMk/>
            <pc:sldMk cId="2196560489" sldId="257"/>
            <ac:picMk id="9" creationId="{16809CF4-165F-4A79-BE2C-C87274D8D4A3}"/>
          </ac:picMkLst>
        </pc:picChg>
        <pc:picChg chg="mod topLvl">
          <ac:chgData name="Camila Kuncar" userId="29254843-6554-452d-b084-d9f4dd16c612" providerId="ADAL" clId="{E7173A9B-5EC5-473B-A60A-96BAE8CE55E5}" dt="2023-11-16T15:36:46.609" v="3112" actId="164"/>
          <ac:picMkLst>
            <pc:docMk/>
            <pc:sldMk cId="2196560489" sldId="257"/>
            <ac:picMk id="10" creationId="{594258EA-A560-C8C2-9811-AE0201CB5063}"/>
          </ac:picMkLst>
        </pc:picChg>
        <pc:picChg chg="add mod">
          <ac:chgData name="Camila Kuncar" userId="29254843-6554-452d-b084-d9f4dd16c612" providerId="ADAL" clId="{E7173A9B-5EC5-473B-A60A-96BAE8CE55E5}" dt="2023-11-16T15:36:46.609" v="3112" actId="164"/>
          <ac:picMkLst>
            <pc:docMk/>
            <pc:sldMk cId="2196560489" sldId="257"/>
            <ac:picMk id="12" creationId="{3708E49E-EC42-DADD-6AA5-1C9701D5C325}"/>
          </ac:picMkLst>
        </pc:picChg>
        <pc:picChg chg="add del mod">
          <ac:chgData name="Camila Kuncar" userId="29254843-6554-452d-b084-d9f4dd16c612" providerId="ADAL" clId="{E7173A9B-5EC5-473B-A60A-96BAE8CE55E5}" dt="2023-11-15T12:15:49.077" v="69" actId="478"/>
          <ac:picMkLst>
            <pc:docMk/>
            <pc:sldMk cId="2196560489" sldId="257"/>
            <ac:picMk id="13" creationId="{4564643A-5A64-59F4-F502-12FAE034B1E7}"/>
          </ac:picMkLst>
        </pc:picChg>
        <pc:picChg chg="add del">
          <ac:chgData name="Camila Kuncar" userId="29254843-6554-452d-b084-d9f4dd16c612" providerId="ADAL" clId="{E7173A9B-5EC5-473B-A60A-96BAE8CE55E5}" dt="2023-11-15T12:14:03.476" v="37" actId="478"/>
          <ac:picMkLst>
            <pc:docMk/>
            <pc:sldMk cId="2196560489" sldId="257"/>
            <ac:picMk id="14" creationId="{E8D36EC3-9C2F-4BE7-B4FB-C27DAF0F8804}"/>
          </ac:picMkLst>
        </pc:picChg>
        <pc:picChg chg="add del">
          <ac:chgData name="Camila Kuncar" userId="29254843-6554-452d-b084-d9f4dd16c612" providerId="ADAL" clId="{E7173A9B-5EC5-473B-A60A-96BAE8CE55E5}" dt="2023-11-15T12:14:03.923" v="38" actId="478"/>
          <ac:picMkLst>
            <pc:docMk/>
            <pc:sldMk cId="2196560489" sldId="257"/>
            <ac:picMk id="15" creationId="{44D37D8B-905E-41FF-A8B5-95B55BBF871E}"/>
          </ac:picMkLst>
        </pc:picChg>
        <pc:picChg chg="del">
          <ac:chgData name="Camila Kuncar" userId="29254843-6554-452d-b084-d9f4dd16c612" providerId="ADAL" clId="{E7173A9B-5EC5-473B-A60A-96BAE8CE55E5}" dt="2023-11-15T12:14:04.310" v="39" actId="478"/>
          <ac:picMkLst>
            <pc:docMk/>
            <pc:sldMk cId="2196560489" sldId="257"/>
            <ac:picMk id="16" creationId="{1D797413-A970-42B2-A87C-FA1CBF13B71F}"/>
          </ac:picMkLst>
        </pc:picChg>
        <pc:picChg chg="add mod modCrop">
          <ac:chgData name="Camila Kuncar" userId="29254843-6554-452d-b084-d9f4dd16c612" providerId="ADAL" clId="{E7173A9B-5EC5-473B-A60A-96BAE8CE55E5}" dt="2023-11-15T12:16:36.161" v="87" actId="1036"/>
          <ac:picMkLst>
            <pc:docMk/>
            <pc:sldMk cId="2196560489" sldId="257"/>
            <ac:picMk id="18" creationId="{707812A2-3E22-1774-FBDA-807A7524F1A8}"/>
          </ac:picMkLst>
        </pc:picChg>
        <pc:picChg chg="add mod ord modCrop">
          <ac:chgData name="Camila Kuncar" userId="29254843-6554-452d-b084-d9f4dd16c612" providerId="ADAL" clId="{E7173A9B-5EC5-473B-A60A-96BAE8CE55E5}" dt="2023-11-15T12:16:31.568" v="84" actId="18131"/>
          <ac:picMkLst>
            <pc:docMk/>
            <pc:sldMk cId="2196560489" sldId="257"/>
            <ac:picMk id="20" creationId="{E3EDF153-4E49-539F-24DF-17FA39B74DEE}"/>
          </ac:picMkLst>
        </pc:picChg>
        <pc:picChg chg="add mod ord">
          <ac:chgData name="Camila Kuncar" userId="29254843-6554-452d-b084-d9f4dd16c612" providerId="ADAL" clId="{E7173A9B-5EC5-473B-A60A-96BAE8CE55E5}" dt="2023-11-15T12:16:06.113" v="76" actId="167"/>
          <ac:picMkLst>
            <pc:docMk/>
            <pc:sldMk cId="2196560489" sldId="257"/>
            <ac:picMk id="22" creationId="{DBE60FF0-6DEE-3B69-7D36-8B1690B4B528}"/>
          </ac:picMkLst>
        </pc:picChg>
        <pc:picChg chg="add del">
          <ac:chgData name="Camila Kuncar" userId="29254843-6554-452d-b084-d9f4dd16c612" providerId="ADAL" clId="{E7173A9B-5EC5-473B-A60A-96BAE8CE55E5}" dt="2023-11-16T12:25:28.953" v="2900" actId="478"/>
          <ac:picMkLst>
            <pc:docMk/>
            <pc:sldMk cId="2196560489" sldId="257"/>
            <ac:picMk id="2050" creationId="{B62804E4-DB86-A0C0-A942-BBDFC57111AE}"/>
          </ac:picMkLst>
        </pc:picChg>
      </pc:sldChg>
      <pc:sldChg chg="del">
        <pc:chgData name="Camila Kuncar" userId="29254843-6554-452d-b084-d9f4dd16c612" providerId="ADAL" clId="{E7173A9B-5EC5-473B-A60A-96BAE8CE55E5}" dt="2023-11-16T16:44:31.207" v="4840" actId="47"/>
        <pc:sldMkLst>
          <pc:docMk/>
          <pc:sldMk cId="426545611" sldId="260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3061474999" sldId="262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2139261448" sldId="264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3128241190" sldId="265"/>
        </pc:sldMkLst>
      </pc:sldChg>
      <pc:sldChg chg="addSp delSp del mod">
        <pc:chgData name="Camila Kuncar" userId="29254843-6554-452d-b084-d9f4dd16c612" providerId="ADAL" clId="{E7173A9B-5EC5-473B-A60A-96BAE8CE55E5}" dt="2023-11-16T12:12:56.247" v="2444" actId="47"/>
        <pc:sldMkLst>
          <pc:docMk/>
          <pc:sldMk cId="1717717761" sldId="267"/>
        </pc:sldMkLst>
        <pc:picChg chg="add del">
          <ac:chgData name="Camila Kuncar" userId="29254843-6554-452d-b084-d9f4dd16c612" providerId="ADAL" clId="{E7173A9B-5EC5-473B-A60A-96BAE8CE55E5}" dt="2023-11-15T12:11:57.201" v="1" actId="478"/>
          <ac:picMkLst>
            <pc:docMk/>
            <pc:sldMk cId="1717717761" sldId="267"/>
            <ac:picMk id="11" creationId="{75BE4603-BCAD-47E4-AE7D-D9FEC3C23CE8}"/>
          </ac:picMkLst>
        </pc:picChg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4239122639" sldId="268"/>
        </pc:sldMkLst>
      </pc:sldChg>
      <pc:sldChg chg="del">
        <pc:chgData name="Camila Kuncar" userId="29254843-6554-452d-b084-d9f4dd16c612" providerId="ADAL" clId="{E7173A9B-5EC5-473B-A60A-96BAE8CE55E5}" dt="2023-11-16T12:12:57.051" v="2445" actId="47"/>
        <pc:sldMkLst>
          <pc:docMk/>
          <pc:sldMk cId="1298717537" sldId="269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2818160646" sldId="270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196357600" sldId="271"/>
        </pc:sldMkLst>
      </pc:sldChg>
      <pc:sldChg chg="addSp delSp modSp add mod">
        <pc:chgData name="Camila Kuncar" userId="29254843-6554-452d-b084-d9f4dd16c612" providerId="ADAL" clId="{E7173A9B-5EC5-473B-A60A-96BAE8CE55E5}" dt="2023-11-17T09:48:30.702" v="4868" actId="732"/>
        <pc:sldMkLst>
          <pc:docMk/>
          <pc:sldMk cId="605612387" sldId="272"/>
        </pc:sldMkLst>
        <pc:spChg chg="del">
          <ac:chgData name="Camila Kuncar" userId="29254843-6554-452d-b084-d9f4dd16c612" providerId="ADAL" clId="{E7173A9B-5EC5-473B-A60A-96BAE8CE55E5}" dt="2023-11-16T09:47:07.025" v="937" actId="478"/>
          <ac:spMkLst>
            <pc:docMk/>
            <pc:sldMk cId="605612387" sldId="272"/>
            <ac:spMk id="2" creationId="{B5297D63-C626-45E6-871E-34128C3DAEA9}"/>
          </ac:spMkLst>
        </pc:spChg>
        <pc:spChg chg="del">
          <ac:chgData name="Camila Kuncar" userId="29254843-6554-452d-b084-d9f4dd16c612" providerId="ADAL" clId="{E7173A9B-5EC5-473B-A60A-96BAE8CE55E5}" dt="2023-11-16T09:47:09.946" v="938" actId="478"/>
          <ac:spMkLst>
            <pc:docMk/>
            <pc:sldMk cId="605612387" sldId="272"/>
            <ac:spMk id="3" creationId="{00000000-0000-0000-0000-000000000000}"/>
          </ac:spMkLst>
        </pc:spChg>
        <pc:spChg chg="del">
          <ac:chgData name="Camila Kuncar" userId="29254843-6554-452d-b084-d9f4dd16c612" providerId="ADAL" clId="{E7173A9B-5EC5-473B-A60A-96BAE8CE55E5}" dt="2023-11-16T10:08:44.775" v="1053" actId="478"/>
          <ac:spMkLst>
            <pc:docMk/>
            <pc:sldMk cId="605612387" sldId="272"/>
            <ac:spMk id="6" creationId="{28241E0A-2485-3540-86A3-35AD3919736E}"/>
          </ac:spMkLst>
        </pc:spChg>
        <pc:spChg chg="mod">
          <ac:chgData name="Camila Kuncar" userId="29254843-6554-452d-b084-d9f4dd16c612" providerId="ADAL" clId="{E7173A9B-5EC5-473B-A60A-96BAE8CE55E5}" dt="2023-11-16T09:47:50.694" v="954" actId="1076"/>
          <ac:spMkLst>
            <pc:docMk/>
            <pc:sldMk cId="605612387" sldId="272"/>
            <ac:spMk id="7" creationId="{00000000-0000-0000-0000-000000000000}"/>
          </ac:spMkLst>
        </pc:spChg>
        <pc:spChg chg="add del mod">
          <ac:chgData name="Camila Kuncar" userId="29254843-6554-452d-b084-d9f4dd16c612" providerId="ADAL" clId="{E7173A9B-5EC5-473B-A60A-96BAE8CE55E5}" dt="2023-11-16T09:47:12.625" v="939" actId="478"/>
          <ac:spMkLst>
            <pc:docMk/>
            <pc:sldMk cId="605612387" sldId="272"/>
            <ac:spMk id="14" creationId="{36704AF1-1AFA-8737-C1C0-DAC97C1675D8}"/>
          </ac:spMkLst>
        </pc:spChg>
        <pc:graphicFrameChg chg="add del mod modGraphic">
          <ac:chgData name="Camila Kuncar" userId="29254843-6554-452d-b084-d9f4dd16c612" providerId="ADAL" clId="{E7173A9B-5EC5-473B-A60A-96BAE8CE55E5}" dt="2023-11-16T09:48:11.808" v="961" actId="478"/>
          <ac:graphicFrameMkLst>
            <pc:docMk/>
            <pc:sldMk cId="605612387" sldId="272"/>
            <ac:graphicFrameMk id="15" creationId="{16FBB39D-486C-0B24-7438-C2C4FA95488E}"/>
          </ac:graphicFrameMkLst>
        </pc:graphicFrameChg>
        <pc:graphicFrameChg chg="add del mod">
          <ac:chgData name="Camila Kuncar" userId="29254843-6554-452d-b084-d9f4dd16c612" providerId="ADAL" clId="{E7173A9B-5EC5-473B-A60A-96BAE8CE55E5}" dt="2023-11-16T09:48:25.764" v="964" actId="478"/>
          <ac:graphicFrameMkLst>
            <pc:docMk/>
            <pc:sldMk cId="605612387" sldId="272"/>
            <ac:graphicFrameMk id="16" creationId="{6E185A30-9B1A-A27B-F596-62FD4B8179D2}"/>
          </ac:graphicFrameMkLst>
        </pc:graphicFrameChg>
        <pc:graphicFrameChg chg="add del mod">
          <ac:chgData name="Camila Kuncar" userId="29254843-6554-452d-b084-d9f4dd16c612" providerId="ADAL" clId="{E7173A9B-5EC5-473B-A60A-96BAE8CE55E5}" dt="2023-11-16T10:04:20.355" v="967" actId="478"/>
          <ac:graphicFrameMkLst>
            <pc:docMk/>
            <pc:sldMk cId="605612387" sldId="272"/>
            <ac:graphicFrameMk id="17" creationId="{C3211182-BC01-D0DE-3A77-6FB1D925E661}"/>
          </ac:graphicFrameMkLst>
        </pc:graphicFrameChg>
        <pc:graphicFrameChg chg="add mod modGraphic">
          <ac:chgData name="Camila Kuncar" userId="29254843-6554-452d-b084-d9f4dd16c612" providerId="ADAL" clId="{E7173A9B-5EC5-473B-A60A-96BAE8CE55E5}" dt="2023-11-17T09:47:51.803" v="4859" actId="2164"/>
          <ac:graphicFrameMkLst>
            <pc:docMk/>
            <pc:sldMk cId="605612387" sldId="272"/>
            <ac:graphicFrameMk id="18" creationId="{54537914-A2FA-292A-58EB-F745A688C7FE}"/>
          </ac:graphicFrameMkLst>
        </pc:graphicFrameChg>
        <pc:graphicFrameChg chg="add mod modGraphic">
          <ac:chgData name="Camila Kuncar" userId="29254843-6554-452d-b084-d9f4dd16c612" providerId="ADAL" clId="{E7173A9B-5EC5-473B-A60A-96BAE8CE55E5}" dt="2023-11-17T09:48:00.256" v="4860" actId="1076"/>
          <ac:graphicFrameMkLst>
            <pc:docMk/>
            <pc:sldMk cId="605612387" sldId="272"/>
            <ac:graphicFrameMk id="19" creationId="{2F63BD23-402D-05AE-ED8F-0ED4140BE6A8}"/>
          </ac:graphicFrameMkLst>
        </pc:graphicFrameChg>
        <pc:picChg chg="mod">
          <ac:chgData name="Camila Kuncar" userId="29254843-6554-452d-b084-d9f4dd16c612" providerId="ADAL" clId="{E7173A9B-5EC5-473B-A60A-96BAE8CE55E5}" dt="2023-11-16T09:47:53.790" v="956" actId="1076"/>
          <ac:picMkLst>
            <pc:docMk/>
            <pc:sldMk cId="605612387" sldId="272"/>
            <ac:picMk id="8" creationId="{01152A4F-ECA8-41E4-BFD4-44C2E7FF31D6}"/>
          </ac:picMkLst>
        </pc:picChg>
        <pc:picChg chg="mod">
          <ac:chgData name="Camila Kuncar" userId="29254843-6554-452d-b084-d9f4dd16c612" providerId="ADAL" clId="{E7173A9B-5EC5-473B-A60A-96BAE8CE55E5}" dt="2023-11-16T10:08:42.603" v="1052" actId="14100"/>
          <ac:picMkLst>
            <pc:docMk/>
            <pc:sldMk cId="605612387" sldId="272"/>
            <ac:picMk id="13" creationId="{00000000-0000-0000-0000-000000000000}"/>
          </ac:picMkLst>
        </pc:picChg>
        <pc:picChg chg="add mod">
          <ac:chgData name="Camila Kuncar" userId="29254843-6554-452d-b084-d9f4dd16c612" providerId="ADAL" clId="{E7173A9B-5EC5-473B-A60A-96BAE8CE55E5}" dt="2023-11-17T09:48:04.718" v="4861" actId="732"/>
          <ac:picMkLst>
            <pc:docMk/>
            <pc:sldMk cId="605612387" sldId="272"/>
            <ac:picMk id="20" creationId="{8ED8DE85-8A37-F760-5129-EA58DB77660E}"/>
          </ac:picMkLst>
        </pc:picChg>
        <pc:picChg chg="add mod">
          <ac:chgData name="Camila Kuncar" userId="29254843-6554-452d-b084-d9f4dd16c612" providerId="ADAL" clId="{E7173A9B-5EC5-473B-A60A-96BAE8CE55E5}" dt="2023-11-17T09:48:30.702" v="4868" actId="732"/>
          <ac:picMkLst>
            <pc:docMk/>
            <pc:sldMk cId="605612387" sldId="272"/>
            <ac:picMk id="21" creationId="{21B2B9F0-41C3-0C1C-8758-124579B9FAD3}"/>
          </ac:picMkLst>
        </pc:picChg>
        <pc:picChg chg="mod">
          <ac:chgData name="Camila Kuncar" userId="29254843-6554-452d-b084-d9f4dd16c612" providerId="ADAL" clId="{E7173A9B-5EC5-473B-A60A-96BAE8CE55E5}" dt="2023-11-16T10:07:42.563" v="1030" actId="1076"/>
          <ac:picMkLst>
            <pc:docMk/>
            <pc:sldMk cId="605612387" sldId="272"/>
            <ac:picMk id="3074" creationId="{00000000-0000-0000-0000-000000000000}"/>
          </ac:picMkLst>
        </pc:picChg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44956118" sldId="273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1642096809" sldId="274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1214959639" sldId="275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1831081212" sldId="276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400176837" sldId="277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1585267137" sldId="278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1480202145" sldId="279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293678791" sldId="280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914922363" sldId="281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774178807" sldId="282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1717243496" sldId="283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196337392" sldId="284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1554052576" sldId="285"/>
        </pc:sldMkLst>
      </pc:sldChg>
      <pc:sldChg chg="del">
        <pc:chgData name="Camila Kuncar" userId="29254843-6554-452d-b084-d9f4dd16c612" providerId="ADAL" clId="{E7173A9B-5EC5-473B-A60A-96BAE8CE55E5}" dt="2023-11-16T12:13:02.062" v="2446" actId="47"/>
        <pc:sldMkLst>
          <pc:docMk/>
          <pc:sldMk cId="4096303228" sldId="287"/>
        </pc:sldMkLst>
      </pc:sldChg>
      <pc:sldChg chg="addSp delSp modSp new mod setBg">
        <pc:chgData name="Camila Kuncar" userId="29254843-6554-452d-b084-d9f4dd16c612" providerId="ADAL" clId="{E7173A9B-5EC5-473B-A60A-96BAE8CE55E5}" dt="2023-11-16T16:04:31.261" v="3155" actId="1076"/>
        <pc:sldMkLst>
          <pc:docMk/>
          <pc:sldMk cId="71584887" sldId="288"/>
        </pc:sldMkLst>
        <pc:spChg chg="del">
          <ac:chgData name="Camila Kuncar" userId="29254843-6554-452d-b084-d9f4dd16c612" providerId="ADAL" clId="{E7173A9B-5EC5-473B-A60A-96BAE8CE55E5}" dt="2023-11-15T12:12:44.646" v="7" actId="478"/>
          <ac:spMkLst>
            <pc:docMk/>
            <pc:sldMk cId="71584887" sldId="288"/>
            <ac:spMk id="2" creationId="{3D6EF873-1568-F5BC-E5DB-308B45CBC77E}"/>
          </ac:spMkLst>
        </pc:spChg>
        <pc:spChg chg="add mod">
          <ac:chgData name="Camila Kuncar" userId="29254843-6554-452d-b084-d9f4dd16c612" providerId="ADAL" clId="{E7173A9B-5EC5-473B-A60A-96BAE8CE55E5}" dt="2023-11-16T12:18:17.530" v="2634" actId="164"/>
          <ac:spMkLst>
            <pc:docMk/>
            <pc:sldMk cId="71584887" sldId="288"/>
            <ac:spMk id="2" creationId="{9BED3F53-7EFA-6B8D-435A-428307483915}"/>
          </ac:spMkLst>
        </pc:spChg>
        <pc:spChg chg="del">
          <ac:chgData name="Camila Kuncar" userId="29254843-6554-452d-b084-d9f4dd16c612" providerId="ADAL" clId="{E7173A9B-5EC5-473B-A60A-96BAE8CE55E5}" dt="2023-11-15T12:12:45.674" v="8" actId="478"/>
          <ac:spMkLst>
            <pc:docMk/>
            <pc:sldMk cId="71584887" sldId="288"/>
            <ac:spMk id="3" creationId="{AFD1D4C8-EDE7-F6A8-7E20-41AAC31A75F3}"/>
          </ac:spMkLst>
        </pc:spChg>
        <pc:spChg chg="add mod">
          <ac:chgData name="Camila Kuncar" userId="29254843-6554-452d-b084-d9f4dd16c612" providerId="ADAL" clId="{E7173A9B-5EC5-473B-A60A-96BAE8CE55E5}" dt="2023-11-16T12:14:01.989" v="2472" actId="20577"/>
          <ac:spMkLst>
            <pc:docMk/>
            <pc:sldMk cId="71584887" sldId="288"/>
            <ac:spMk id="5" creationId="{C808A1D6-8EB1-B214-67AB-E3ECB755F9B8}"/>
          </ac:spMkLst>
        </pc:spChg>
        <pc:spChg chg="add mod">
          <ac:chgData name="Camila Kuncar" userId="29254843-6554-452d-b084-d9f4dd16c612" providerId="ADAL" clId="{E7173A9B-5EC5-473B-A60A-96BAE8CE55E5}" dt="2023-11-16T12:23:50.314" v="2896" actId="20577"/>
          <ac:spMkLst>
            <pc:docMk/>
            <pc:sldMk cId="71584887" sldId="288"/>
            <ac:spMk id="6" creationId="{A2396FC5-0603-22BD-0F79-AB5A46A4A70E}"/>
          </ac:spMkLst>
        </pc:spChg>
        <pc:spChg chg="add mod">
          <ac:chgData name="Camila Kuncar" userId="29254843-6554-452d-b084-d9f4dd16c612" providerId="ADAL" clId="{E7173A9B-5EC5-473B-A60A-96BAE8CE55E5}" dt="2023-11-16T15:57:55.765" v="3126" actId="20577"/>
          <ac:spMkLst>
            <pc:docMk/>
            <pc:sldMk cId="71584887" sldId="288"/>
            <ac:spMk id="7" creationId="{99EF7095-4E98-2715-EBDA-E3C5171C6F25}"/>
          </ac:spMkLst>
        </pc:spChg>
        <pc:spChg chg="add mod">
          <ac:chgData name="Camila Kuncar" userId="29254843-6554-452d-b084-d9f4dd16c612" providerId="ADAL" clId="{E7173A9B-5EC5-473B-A60A-96BAE8CE55E5}" dt="2023-11-16T12:18:20.404" v="2635" actId="164"/>
          <ac:spMkLst>
            <pc:docMk/>
            <pc:sldMk cId="71584887" sldId="288"/>
            <ac:spMk id="8" creationId="{D77AA76C-978C-83EA-FE8D-FF2C8E96CCEB}"/>
          </ac:spMkLst>
        </pc:spChg>
        <pc:spChg chg="add mod">
          <ac:chgData name="Camila Kuncar" userId="29254843-6554-452d-b084-d9f4dd16c612" providerId="ADAL" clId="{E7173A9B-5EC5-473B-A60A-96BAE8CE55E5}" dt="2023-11-16T12:18:20.404" v="2635" actId="164"/>
          <ac:spMkLst>
            <pc:docMk/>
            <pc:sldMk cId="71584887" sldId="288"/>
            <ac:spMk id="9" creationId="{E8694D5E-C9EF-93C3-878E-BD875207A593}"/>
          </ac:spMkLst>
        </pc:spChg>
        <pc:spChg chg="add mod">
          <ac:chgData name="Camila Kuncar" userId="29254843-6554-452d-b084-d9f4dd16c612" providerId="ADAL" clId="{E7173A9B-5EC5-473B-A60A-96BAE8CE55E5}" dt="2023-11-16T12:18:24.301" v="2636" actId="164"/>
          <ac:spMkLst>
            <pc:docMk/>
            <pc:sldMk cId="71584887" sldId="288"/>
            <ac:spMk id="10" creationId="{42425AAF-3DBE-E141-6ACD-D7F82EB0EF8B}"/>
          </ac:spMkLst>
        </pc:spChg>
        <pc:spChg chg="add mod">
          <ac:chgData name="Camila Kuncar" userId="29254843-6554-452d-b084-d9f4dd16c612" providerId="ADAL" clId="{E7173A9B-5EC5-473B-A60A-96BAE8CE55E5}" dt="2023-11-16T16:04:31.261" v="3155" actId="1076"/>
          <ac:spMkLst>
            <pc:docMk/>
            <pc:sldMk cId="71584887" sldId="288"/>
            <ac:spMk id="11" creationId="{27C6E0EA-F44E-9C85-FC97-B7B4CD74A440}"/>
          </ac:spMkLst>
        </pc:spChg>
        <pc:spChg chg="add mod ord">
          <ac:chgData name="Camila Kuncar" userId="29254843-6554-452d-b084-d9f4dd16c612" providerId="ADAL" clId="{E7173A9B-5EC5-473B-A60A-96BAE8CE55E5}" dt="2023-11-16T12:21:29.359" v="2780" actId="207"/>
          <ac:spMkLst>
            <pc:docMk/>
            <pc:sldMk cId="71584887" sldId="288"/>
            <ac:spMk id="19" creationId="{B46AB09E-95AE-7898-E0B9-A8CA5B440964}"/>
          </ac:spMkLst>
        </pc:spChg>
        <pc:spChg chg="add del">
          <ac:chgData name="Camila Kuncar" userId="29254843-6554-452d-b084-d9f4dd16c612" providerId="ADAL" clId="{E7173A9B-5EC5-473B-A60A-96BAE8CE55E5}" dt="2023-11-16T12:21:52.154" v="2786" actId="478"/>
          <ac:spMkLst>
            <pc:docMk/>
            <pc:sldMk cId="71584887" sldId="288"/>
            <ac:spMk id="20" creationId="{E19E9495-67DC-5433-526B-162D6F188540}"/>
          </ac:spMkLst>
        </pc:spChg>
        <pc:grpChg chg="add mod">
          <ac:chgData name="Camila Kuncar" userId="29254843-6554-452d-b084-d9f4dd16c612" providerId="ADAL" clId="{E7173A9B-5EC5-473B-A60A-96BAE8CE55E5}" dt="2023-11-16T12:18:29.468" v="2637" actId="1076"/>
          <ac:grpSpMkLst>
            <pc:docMk/>
            <pc:sldMk cId="71584887" sldId="288"/>
            <ac:grpSpMk id="12" creationId="{72BF1F1A-4095-4213-2CBB-23F5138296A4}"/>
          </ac:grpSpMkLst>
        </pc:grpChg>
        <pc:grpChg chg="add mod">
          <ac:chgData name="Camila Kuncar" userId="29254843-6554-452d-b084-d9f4dd16c612" providerId="ADAL" clId="{E7173A9B-5EC5-473B-A60A-96BAE8CE55E5}" dt="2023-11-16T12:18:29.468" v="2637" actId="1076"/>
          <ac:grpSpMkLst>
            <pc:docMk/>
            <pc:sldMk cId="71584887" sldId="288"/>
            <ac:grpSpMk id="13" creationId="{5D327401-E1A6-4ED8-7E87-2013970A059D}"/>
          </ac:grpSpMkLst>
        </pc:grpChg>
        <pc:grpChg chg="add mod">
          <ac:chgData name="Camila Kuncar" userId="29254843-6554-452d-b084-d9f4dd16c612" providerId="ADAL" clId="{E7173A9B-5EC5-473B-A60A-96BAE8CE55E5}" dt="2023-11-16T12:18:29.468" v="2637" actId="1076"/>
          <ac:grpSpMkLst>
            <pc:docMk/>
            <pc:sldMk cId="71584887" sldId="288"/>
            <ac:grpSpMk id="14" creationId="{1DA52B26-A2DB-7970-1785-332B992FFC1A}"/>
          </ac:grpSpMkLst>
        </pc:grpChg>
        <pc:picChg chg="add mod ord">
          <ac:chgData name="Camila Kuncar" userId="29254843-6554-452d-b084-d9f4dd16c612" providerId="ADAL" clId="{E7173A9B-5EC5-473B-A60A-96BAE8CE55E5}" dt="2023-11-15T12:17:54.469" v="126" actId="26606"/>
          <ac:picMkLst>
            <pc:docMk/>
            <pc:sldMk cId="71584887" sldId="288"/>
            <ac:picMk id="4" creationId="{5905B0C7-2F2A-4450-B34F-17F37543DC34}"/>
          </ac:picMkLst>
        </pc:picChg>
        <pc:cxnChg chg="add mod">
          <ac:chgData name="Camila Kuncar" userId="29254843-6554-452d-b084-d9f4dd16c612" providerId="ADAL" clId="{E7173A9B-5EC5-473B-A60A-96BAE8CE55E5}" dt="2023-11-16T12:22:11.093" v="2791" actId="692"/>
          <ac:cxnSpMkLst>
            <pc:docMk/>
            <pc:sldMk cId="71584887" sldId="288"/>
            <ac:cxnSpMk id="16" creationId="{519A4A99-453A-666D-5380-FFEB2B8B83CE}"/>
          </ac:cxnSpMkLst>
        </pc:cxnChg>
        <pc:cxnChg chg="add mod">
          <ac:chgData name="Camila Kuncar" userId="29254843-6554-452d-b084-d9f4dd16c612" providerId="ADAL" clId="{E7173A9B-5EC5-473B-A60A-96BAE8CE55E5}" dt="2023-11-16T12:22:11.093" v="2791" actId="692"/>
          <ac:cxnSpMkLst>
            <pc:docMk/>
            <pc:sldMk cId="71584887" sldId="288"/>
            <ac:cxnSpMk id="22" creationId="{B2602197-7BD8-2FAB-7B10-BE1368299175}"/>
          </ac:cxnSpMkLst>
        </pc:cxnChg>
      </pc:sldChg>
      <pc:sldChg chg="add del">
        <pc:chgData name="Camila Kuncar" userId="29254843-6554-452d-b084-d9f4dd16c612" providerId="ADAL" clId="{E7173A9B-5EC5-473B-A60A-96BAE8CE55E5}" dt="2023-11-16T10:22:00.714" v="1255" actId="47"/>
        <pc:sldMkLst>
          <pc:docMk/>
          <pc:sldMk cId="3255515519" sldId="289"/>
        </pc:sldMkLst>
      </pc:sldChg>
      <pc:sldChg chg="add del">
        <pc:chgData name="Camila Kuncar" userId="29254843-6554-452d-b084-d9f4dd16c612" providerId="ADAL" clId="{E7173A9B-5EC5-473B-A60A-96BAE8CE55E5}" dt="2023-11-16T10:28:42.655" v="1345" actId="47"/>
        <pc:sldMkLst>
          <pc:docMk/>
          <pc:sldMk cId="933167693" sldId="290"/>
        </pc:sldMkLst>
      </pc:sldChg>
      <pc:sldChg chg="add del">
        <pc:chgData name="Camila Kuncar" userId="29254843-6554-452d-b084-d9f4dd16c612" providerId="ADAL" clId="{E7173A9B-5EC5-473B-A60A-96BAE8CE55E5}" dt="2023-11-16T10:40:25.839" v="1398" actId="47"/>
        <pc:sldMkLst>
          <pc:docMk/>
          <pc:sldMk cId="234919914" sldId="291"/>
        </pc:sldMkLst>
      </pc:sldChg>
      <pc:sldChg chg="add del">
        <pc:chgData name="Camila Kuncar" userId="29254843-6554-452d-b084-d9f4dd16c612" providerId="ADAL" clId="{E7173A9B-5EC5-473B-A60A-96BAE8CE55E5}" dt="2023-11-16T10:52:11.441" v="1658" actId="47"/>
        <pc:sldMkLst>
          <pc:docMk/>
          <pc:sldMk cId="1086691312" sldId="292"/>
        </pc:sldMkLst>
      </pc:sldChg>
      <pc:sldChg chg="add del">
        <pc:chgData name="Camila Kuncar" userId="29254843-6554-452d-b084-d9f4dd16c612" providerId="ADAL" clId="{E7173A9B-5EC5-473B-A60A-96BAE8CE55E5}" dt="2023-11-16T11:01:08.770" v="1771" actId="47"/>
        <pc:sldMkLst>
          <pc:docMk/>
          <pc:sldMk cId="1323577950" sldId="293"/>
        </pc:sldMkLst>
      </pc:sldChg>
      <pc:sldChg chg="add del">
        <pc:chgData name="Camila Kuncar" userId="29254843-6554-452d-b084-d9f4dd16c612" providerId="ADAL" clId="{E7173A9B-5EC5-473B-A60A-96BAE8CE55E5}" dt="2023-11-16T11:09:56.246" v="1865" actId="47"/>
        <pc:sldMkLst>
          <pc:docMk/>
          <pc:sldMk cId="2748065350" sldId="294"/>
        </pc:sldMkLst>
      </pc:sldChg>
      <pc:sldChg chg="add del">
        <pc:chgData name="Camila Kuncar" userId="29254843-6554-452d-b084-d9f4dd16c612" providerId="ADAL" clId="{E7173A9B-5EC5-473B-A60A-96BAE8CE55E5}" dt="2023-11-16T11:17:55.109" v="1970" actId="47"/>
        <pc:sldMkLst>
          <pc:docMk/>
          <pc:sldMk cId="1969660240" sldId="295"/>
        </pc:sldMkLst>
      </pc:sldChg>
      <pc:sldChg chg="addSp delSp modSp add mod">
        <pc:chgData name="Camila Kuncar" userId="29254843-6554-452d-b084-d9f4dd16c612" providerId="ADAL" clId="{E7173A9B-5EC5-473B-A60A-96BAE8CE55E5}" dt="2023-11-16T16:23:12.558" v="4060" actId="207"/>
        <pc:sldMkLst>
          <pc:docMk/>
          <pc:sldMk cId="8224756" sldId="296"/>
        </pc:sldMkLst>
        <pc:spChg chg="del">
          <ac:chgData name="Camila Kuncar" userId="29254843-6554-452d-b084-d9f4dd16c612" providerId="ADAL" clId="{E7173A9B-5EC5-473B-A60A-96BAE8CE55E5}" dt="2023-11-16T09:43:55.028" v="904" actId="478"/>
          <ac:spMkLst>
            <pc:docMk/>
            <pc:sldMk cId="8224756" sldId="296"/>
            <ac:spMk id="2" creationId="{B5297D63-C626-45E6-871E-34128C3DAEA9}"/>
          </ac:spMkLst>
        </pc:spChg>
        <pc:spChg chg="add mod">
          <ac:chgData name="Camila Kuncar" userId="29254843-6554-452d-b084-d9f4dd16c612" providerId="ADAL" clId="{E7173A9B-5EC5-473B-A60A-96BAE8CE55E5}" dt="2023-11-16T09:43:13.380" v="872" actId="1076"/>
          <ac:spMkLst>
            <pc:docMk/>
            <pc:sldMk cId="8224756" sldId="296"/>
            <ac:spMk id="3" creationId="{71CB4ECA-B168-E514-399E-EC176E11D857}"/>
          </ac:spMkLst>
        </pc:spChg>
        <pc:spChg chg="add mod ord">
          <ac:chgData name="Camila Kuncar" userId="29254843-6554-452d-b084-d9f4dd16c612" providerId="ADAL" clId="{E7173A9B-5EC5-473B-A60A-96BAE8CE55E5}" dt="2023-11-16T16:23:12.558" v="4060" actId="207"/>
          <ac:spMkLst>
            <pc:docMk/>
            <pc:sldMk cId="8224756" sldId="296"/>
            <ac:spMk id="4" creationId="{5794A8FD-005A-CBDE-7E4C-920476540534}"/>
          </ac:spMkLst>
        </pc:spChg>
        <pc:spChg chg="add del mod">
          <ac:chgData name="Camila Kuncar" userId="29254843-6554-452d-b084-d9f4dd16c612" providerId="ADAL" clId="{E7173A9B-5EC5-473B-A60A-96BAE8CE55E5}" dt="2023-11-16T09:43:59.818" v="905" actId="478"/>
          <ac:spMkLst>
            <pc:docMk/>
            <pc:sldMk cId="8224756" sldId="296"/>
            <ac:spMk id="7" creationId="{8D4C6C81-0A77-7917-4904-17F24F6DD01F}"/>
          </ac:spMkLst>
        </pc:spChg>
        <pc:spChg chg="del">
          <ac:chgData name="Camila Kuncar" userId="29254843-6554-452d-b084-d9f4dd16c612" providerId="ADAL" clId="{E7173A9B-5EC5-473B-A60A-96BAE8CE55E5}" dt="2023-11-16T10:15:23.310" v="1176" actId="478"/>
          <ac:spMkLst>
            <pc:docMk/>
            <pc:sldMk cId="8224756" sldId="296"/>
            <ac:spMk id="9" creationId="{913DDCB4-3D7F-4CC9-9121-3BE1DE8FD198}"/>
          </ac:spMkLst>
        </pc:spChg>
        <pc:spChg chg="add mod">
          <ac:chgData name="Camila Kuncar" userId="29254843-6554-452d-b084-d9f4dd16c612" providerId="ADAL" clId="{E7173A9B-5EC5-473B-A60A-96BAE8CE55E5}" dt="2023-11-16T10:15:13.761" v="1175" actId="404"/>
          <ac:spMkLst>
            <pc:docMk/>
            <pc:sldMk cId="8224756" sldId="296"/>
            <ac:spMk id="10" creationId="{AC0963AB-C074-8DEF-234D-616660259E84}"/>
          </ac:spMkLst>
        </pc:spChg>
        <pc:spChg chg="del">
          <ac:chgData name="Camila Kuncar" userId="29254843-6554-452d-b084-d9f4dd16c612" providerId="ADAL" clId="{E7173A9B-5EC5-473B-A60A-96BAE8CE55E5}" dt="2023-11-15T12:33:34.069" v="619" actId="478"/>
          <ac:spMkLst>
            <pc:docMk/>
            <pc:sldMk cId="8224756" sldId="296"/>
            <ac:spMk id="21" creationId="{BFEEDB58-6AD2-405E-A597-51A0B9272560}"/>
          </ac:spMkLst>
        </pc:spChg>
        <pc:picChg chg="mod ord">
          <ac:chgData name="Camila Kuncar" userId="29254843-6554-452d-b084-d9f4dd16c612" providerId="ADAL" clId="{E7173A9B-5EC5-473B-A60A-96BAE8CE55E5}" dt="2023-11-16T09:43:48.029" v="903" actId="167"/>
          <ac:picMkLst>
            <pc:docMk/>
            <pc:sldMk cId="8224756" sldId="296"/>
            <ac:picMk id="17" creationId="{BE9FF79F-24D6-46D7-8123-D67A6EF59CDA}"/>
          </ac:picMkLst>
        </pc:picChg>
        <pc:picChg chg="del">
          <ac:chgData name="Camila Kuncar" userId="29254843-6554-452d-b084-d9f4dd16c612" providerId="ADAL" clId="{E7173A9B-5EC5-473B-A60A-96BAE8CE55E5}" dt="2023-11-15T12:33:34.749" v="620" actId="478"/>
          <ac:picMkLst>
            <pc:docMk/>
            <pc:sldMk cId="8224756" sldId="296"/>
            <ac:picMk id="18" creationId="{91874F1E-9A09-44B7-AEA1-B59261AF2C6B}"/>
          </ac:picMkLst>
        </pc:picChg>
      </pc:sldChg>
      <pc:sldChg chg="addSp delSp modSp add mod">
        <pc:chgData name="Camila Kuncar" userId="29254843-6554-452d-b084-d9f4dd16c612" providerId="ADAL" clId="{E7173A9B-5EC5-473B-A60A-96BAE8CE55E5}" dt="2023-11-16T11:19:29.010" v="2013" actId="207"/>
        <pc:sldMkLst>
          <pc:docMk/>
          <pc:sldMk cId="3441547590" sldId="297"/>
        </pc:sldMkLst>
        <pc:spChg chg="del">
          <ac:chgData name="Camila Kuncar" userId="29254843-6554-452d-b084-d9f4dd16c612" providerId="ADAL" clId="{E7173A9B-5EC5-473B-A60A-96BAE8CE55E5}" dt="2023-11-16T11:18:12.809" v="1972" actId="478"/>
          <ac:spMkLst>
            <pc:docMk/>
            <pc:sldMk cId="3441547590" sldId="297"/>
            <ac:spMk id="2" creationId="{B5297D63-C626-45E6-871E-34128C3DAEA9}"/>
          </ac:spMkLst>
        </pc:spChg>
        <pc:spChg chg="mod">
          <ac:chgData name="Camila Kuncar" userId="29254843-6554-452d-b084-d9f4dd16c612" providerId="ADAL" clId="{E7173A9B-5EC5-473B-A60A-96BAE8CE55E5}" dt="2023-11-15T12:36:24.396" v="760" actId="20577"/>
          <ac:spMkLst>
            <pc:docMk/>
            <pc:sldMk cId="3441547590" sldId="297"/>
            <ac:spMk id="3" creationId="{71CB4ECA-B168-E514-399E-EC176E11D857}"/>
          </ac:spMkLst>
        </pc:spChg>
        <pc:spChg chg="add del mod">
          <ac:chgData name="Camila Kuncar" userId="29254843-6554-452d-b084-d9f4dd16c612" providerId="ADAL" clId="{E7173A9B-5EC5-473B-A60A-96BAE8CE55E5}" dt="2023-11-16T11:18:16.268" v="1973" actId="478"/>
          <ac:spMkLst>
            <pc:docMk/>
            <pc:sldMk cId="3441547590" sldId="297"/>
            <ac:spMk id="5" creationId="{3472635A-911F-FB50-8FC6-C463255C6AF6}"/>
          </ac:spMkLst>
        </pc:spChg>
        <pc:spChg chg="add mod ord">
          <ac:chgData name="Camila Kuncar" userId="29254843-6554-452d-b084-d9f4dd16c612" providerId="ADAL" clId="{E7173A9B-5EC5-473B-A60A-96BAE8CE55E5}" dt="2023-11-16T11:19:29.010" v="2013" actId="207"/>
          <ac:spMkLst>
            <pc:docMk/>
            <pc:sldMk cId="3441547590" sldId="297"/>
            <ac:spMk id="11" creationId="{9C7238B5-51E3-62E1-06F5-67EE557594D3}"/>
          </ac:spMkLst>
        </pc:spChg>
        <pc:picChg chg="add mod ord modCrop">
          <ac:chgData name="Camila Kuncar" userId="29254843-6554-452d-b084-d9f4dd16c612" providerId="ADAL" clId="{E7173A9B-5EC5-473B-A60A-96BAE8CE55E5}" dt="2023-11-16T11:19:16.007" v="1985" actId="167"/>
          <ac:picMkLst>
            <pc:docMk/>
            <pc:sldMk cId="3441547590" sldId="297"/>
            <ac:picMk id="10" creationId="{F6E10CD0-E66C-D7C0-C1E3-52157FC9B1F0}"/>
          </ac:picMkLst>
        </pc:picChg>
        <pc:picChg chg="del">
          <ac:chgData name="Camila Kuncar" userId="29254843-6554-452d-b084-d9f4dd16c612" providerId="ADAL" clId="{E7173A9B-5EC5-473B-A60A-96BAE8CE55E5}" dt="2023-11-16T11:18:10.314" v="1971" actId="478"/>
          <ac:picMkLst>
            <pc:docMk/>
            <pc:sldMk cId="3441547590" sldId="297"/>
            <ac:picMk id="17" creationId="{BE9FF79F-24D6-46D7-8123-D67A6EF59CDA}"/>
          </ac:picMkLst>
        </pc:picChg>
      </pc:sldChg>
      <pc:sldChg chg="addSp delSp modSp add mod setBg">
        <pc:chgData name="Camila Kuncar" userId="29254843-6554-452d-b084-d9f4dd16c612" providerId="ADAL" clId="{E7173A9B-5EC5-473B-A60A-96BAE8CE55E5}" dt="2023-11-16T11:42:15.601" v="2101" actId="21"/>
        <pc:sldMkLst>
          <pc:docMk/>
          <pc:sldMk cId="48453685" sldId="298"/>
        </pc:sldMkLst>
        <pc:spChg chg="mod">
          <ac:chgData name="Camila Kuncar" userId="29254843-6554-452d-b084-d9f4dd16c612" providerId="ADAL" clId="{E7173A9B-5EC5-473B-A60A-96BAE8CE55E5}" dt="2023-11-16T11:41:21.942" v="2086" actId="207"/>
          <ac:spMkLst>
            <pc:docMk/>
            <pc:sldMk cId="48453685" sldId="298"/>
            <ac:spMk id="5" creationId="{C808A1D6-8EB1-B214-67AB-E3ECB755F9B8}"/>
          </ac:spMkLst>
        </pc:spChg>
        <pc:spChg chg="add del mod">
          <ac:chgData name="Camila Kuncar" userId="29254843-6554-452d-b084-d9f4dd16c612" providerId="ADAL" clId="{E7173A9B-5EC5-473B-A60A-96BAE8CE55E5}" dt="2023-11-16T11:36:40.081" v="2014" actId="478"/>
          <ac:spMkLst>
            <pc:docMk/>
            <pc:sldMk cId="48453685" sldId="298"/>
            <ac:spMk id="6" creationId="{A2396FC5-0603-22BD-0F79-AB5A46A4A70E}"/>
          </ac:spMkLst>
        </pc:spChg>
        <pc:spChg chg="add del">
          <ac:chgData name="Camila Kuncar" userId="29254843-6554-452d-b084-d9f4dd16c612" providerId="ADAL" clId="{E7173A9B-5EC5-473B-A60A-96BAE8CE55E5}" dt="2023-11-16T11:37:24.814" v="2027" actId="26606"/>
          <ac:spMkLst>
            <pc:docMk/>
            <pc:sldMk cId="48453685" sldId="298"/>
            <ac:spMk id="13" creationId="{8C886788-700E-4D20-9F80-E0E96837A203}"/>
          </ac:spMkLst>
        </pc:spChg>
        <pc:spChg chg="add del">
          <ac:chgData name="Camila Kuncar" userId="29254843-6554-452d-b084-d9f4dd16c612" providerId="ADAL" clId="{E7173A9B-5EC5-473B-A60A-96BAE8CE55E5}" dt="2023-11-16T11:37:24.814" v="2027" actId="26606"/>
          <ac:spMkLst>
            <pc:docMk/>
            <pc:sldMk cId="48453685" sldId="298"/>
            <ac:spMk id="15" creationId="{1850674C-4E08-4C62-A3E2-6337FE4F7D86}"/>
          </ac:spMkLst>
        </pc:spChg>
        <pc:spChg chg="add del">
          <ac:chgData name="Camila Kuncar" userId="29254843-6554-452d-b084-d9f4dd16c612" providerId="ADAL" clId="{E7173A9B-5EC5-473B-A60A-96BAE8CE55E5}" dt="2023-11-16T11:37:24.814" v="2027" actId="26606"/>
          <ac:spMkLst>
            <pc:docMk/>
            <pc:sldMk cId="48453685" sldId="298"/>
            <ac:spMk id="17" creationId="{BCE4FF05-2B0C-4C97-A9B4-E163085A90E1}"/>
          </ac:spMkLst>
        </pc:spChg>
        <pc:spChg chg="add del">
          <ac:chgData name="Camila Kuncar" userId="29254843-6554-452d-b084-d9f4dd16c612" providerId="ADAL" clId="{E7173A9B-5EC5-473B-A60A-96BAE8CE55E5}" dt="2023-11-16T11:37:24.814" v="2027" actId="26606"/>
          <ac:spMkLst>
            <pc:docMk/>
            <pc:sldMk cId="48453685" sldId="298"/>
            <ac:spMk id="19" creationId="{529C2A7A-A6B6-4A56-B11C-8E967D88A60D}"/>
          </ac:spMkLst>
        </pc:spChg>
        <pc:spChg chg="add del">
          <ac:chgData name="Camila Kuncar" userId="29254843-6554-452d-b084-d9f4dd16c612" providerId="ADAL" clId="{E7173A9B-5EC5-473B-A60A-96BAE8CE55E5}" dt="2023-11-16T11:37:24.814" v="2027" actId="26606"/>
          <ac:spMkLst>
            <pc:docMk/>
            <pc:sldMk cId="48453685" sldId="298"/>
            <ac:spMk id="21" creationId="{FDBD7205-E536-4134-8768-AC3E1A3C5E59}"/>
          </ac:spMkLst>
        </pc:spChg>
        <pc:grpChg chg="add del mod">
          <ac:chgData name="Camila Kuncar" userId="29254843-6554-452d-b084-d9f4dd16c612" providerId="ADAL" clId="{E7173A9B-5EC5-473B-A60A-96BAE8CE55E5}" dt="2023-11-16T11:38:55.601" v="2049" actId="165"/>
          <ac:grpSpMkLst>
            <pc:docMk/>
            <pc:sldMk cId="48453685" sldId="298"/>
            <ac:grpSpMk id="11" creationId="{37CA472B-F7F4-4403-CF4C-E0B6633A933F}"/>
          </ac:grpSpMkLst>
        </pc:grpChg>
        <pc:grpChg chg="add del mod">
          <ac:chgData name="Camila Kuncar" userId="29254843-6554-452d-b084-d9f4dd16c612" providerId="ADAL" clId="{E7173A9B-5EC5-473B-A60A-96BAE8CE55E5}" dt="2023-11-16T11:40:07.848" v="2065" actId="165"/>
          <ac:grpSpMkLst>
            <pc:docMk/>
            <pc:sldMk cId="48453685" sldId="298"/>
            <ac:grpSpMk id="12" creationId="{C7DE4369-835D-1F5D-B844-7D9B3E4CB534}"/>
          </ac:grpSpMkLst>
        </pc:grpChg>
        <pc:grpChg chg="add mod">
          <ac:chgData name="Camila Kuncar" userId="29254843-6554-452d-b084-d9f4dd16c612" providerId="ADAL" clId="{E7173A9B-5EC5-473B-A60A-96BAE8CE55E5}" dt="2023-11-16T11:40:30.886" v="2072" actId="164"/>
          <ac:grpSpMkLst>
            <pc:docMk/>
            <pc:sldMk cId="48453685" sldId="298"/>
            <ac:grpSpMk id="14" creationId="{1A7DB1F3-4DA8-B685-AE3A-D5E31D225B20}"/>
          </ac:grpSpMkLst>
        </pc:grpChg>
        <pc:picChg chg="add mod topLvl">
          <ac:chgData name="Camila Kuncar" userId="29254843-6554-452d-b084-d9f4dd16c612" providerId="ADAL" clId="{E7173A9B-5EC5-473B-A60A-96BAE8CE55E5}" dt="2023-11-16T11:40:30.886" v="2072" actId="164"/>
          <ac:picMkLst>
            <pc:docMk/>
            <pc:sldMk cId="48453685" sldId="298"/>
            <ac:picMk id="3" creationId="{07796948-50C0-C92A-F0D2-420046128AE1}"/>
          </ac:picMkLst>
        </pc:picChg>
        <pc:picChg chg="mod ord">
          <ac:chgData name="Camila Kuncar" userId="29254843-6554-452d-b084-d9f4dd16c612" providerId="ADAL" clId="{E7173A9B-5EC5-473B-A60A-96BAE8CE55E5}" dt="2023-11-16T11:37:24.814" v="2027" actId="26606"/>
          <ac:picMkLst>
            <pc:docMk/>
            <pc:sldMk cId="48453685" sldId="298"/>
            <ac:picMk id="4" creationId="{5905B0C7-2F2A-4450-B34F-17F37543DC34}"/>
          </ac:picMkLst>
        </pc:picChg>
        <pc:picChg chg="add mod topLvl">
          <ac:chgData name="Camila Kuncar" userId="29254843-6554-452d-b084-d9f4dd16c612" providerId="ADAL" clId="{E7173A9B-5EC5-473B-A60A-96BAE8CE55E5}" dt="2023-11-16T11:40:30.886" v="2072" actId="164"/>
          <ac:picMkLst>
            <pc:docMk/>
            <pc:sldMk cId="48453685" sldId="298"/>
            <ac:picMk id="8" creationId="{B9646E81-4425-F763-1B4E-0B198DE261C0}"/>
          </ac:picMkLst>
        </pc:picChg>
        <pc:picChg chg="add mod topLvl modCrop">
          <ac:chgData name="Camila Kuncar" userId="29254843-6554-452d-b084-d9f4dd16c612" providerId="ADAL" clId="{E7173A9B-5EC5-473B-A60A-96BAE8CE55E5}" dt="2023-11-16T11:40:30.886" v="2072" actId="164"/>
          <ac:picMkLst>
            <pc:docMk/>
            <pc:sldMk cId="48453685" sldId="298"/>
            <ac:picMk id="10" creationId="{E5270615-51C2-E60A-2BE9-B62CA84C000E}"/>
          </ac:picMkLst>
        </pc:picChg>
        <pc:picChg chg="add del mod">
          <ac:chgData name="Camila Kuncar" userId="29254843-6554-452d-b084-d9f4dd16c612" providerId="ADAL" clId="{E7173A9B-5EC5-473B-A60A-96BAE8CE55E5}" dt="2023-11-16T11:42:15.601" v="2101" actId="21"/>
          <ac:picMkLst>
            <pc:docMk/>
            <pc:sldMk cId="48453685" sldId="298"/>
            <ac:picMk id="16" creationId="{8C3E4824-2651-FB0F-9A92-1A76E207B97A}"/>
          </ac:picMkLst>
        </pc:picChg>
      </pc:sldChg>
      <pc:sldChg chg="addSp delSp modSp add mod modAnim">
        <pc:chgData name="Camila Kuncar" userId="29254843-6554-452d-b084-d9f4dd16c612" providerId="ADAL" clId="{E7173A9B-5EC5-473B-A60A-96BAE8CE55E5}" dt="2023-11-16T11:58:48.828" v="2309"/>
        <pc:sldMkLst>
          <pc:docMk/>
          <pc:sldMk cId="1410983580" sldId="299"/>
        </pc:sldMkLst>
        <pc:spChg chg="add mod">
          <ac:chgData name="Camila Kuncar" userId="29254843-6554-452d-b084-d9f4dd16c612" providerId="ADAL" clId="{E7173A9B-5EC5-473B-A60A-96BAE8CE55E5}" dt="2023-11-16T11:55:23.176" v="2248" actId="1076"/>
          <ac:spMkLst>
            <pc:docMk/>
            <pc:sldMk cId="1410983580" sldId="299"/>
            <ac:spMk id="2" creationId="{AF301D30-2E38-1AAE-DF1D-5FFB43EBE916}"/>
          </ac:spMkLst>
        </pc:spChg>
        <pc:spChg chg="mod">
          <ac:chgData name="Camila Kuncar" userId="29254843-6554-452d-b084-d9f4dd16c612" providerId="ADAL" clId="{E7173A9B-5EC5-473B-A60A-96BAE8CE55E5}" dt="2023-11-16T11:55:42.724" v="2257" actId="1076"/>
          <ac:spMkLst>
            <pc:docMk/>
            <pc:sldMk cId="1410983580" sldId="299"/>
            <ac:spMk id="5" creationId="{C808A1D6-8EB1-B214-67AB-E3ECB755F9B8}"/>
          </ac:spMkLst>
        </pc:spChg>
        <pc:spChg chg="del">
          <ac:chgData name="Camila Kuncar" userId="29254843-6554-452d-b084-d9f4dd16c612" providerId="ADAL" clId="{E7173A9B-5EC5-473B-A60A-96BAE8CE55E5}" dt="2023-11-16T11:43:30.487" v="2117" actId="478"/>
          <ac:spMkLst>
            <pc:docMk/>
            <pc:sldMk cId="1410983580" sldId="299"/>
            <ac:spMk id="6" creationId="{A2396FC5-0603-22BD-0F79-AB5A46A4A70E}"/>
          </ac:spMkLst>
        </pc:spChg>
        <pc:spChg chg="add mod">
          <ac:chgData name="Camila Kuncar" userId="29254843-6554-452d-b084-d9f4dd16c612" providerId="ADAL" clId="{E7173A9B-5EC5-473B-A60A-96BAE8CE55E5}" dt="2023-11-16T11:55:28.024" v="2250" actId="1076"/>
          <ac:spMkLst>
            <pc:docMk/>
            <pc:sldMk cId="1410983580" sldId="299"/>
            <ac:spMk id="7" creationId="{1EA79B43-F831-819B-CEDA-A2F49EA57597}"/>
          </ac:spMkLst>
        </pc:spChg>
        <pc:spChg chg="add mod">
          <ac:chgData name="Camila Kuncar" userId="29254843-6554-452d-b084-d9f4dd16c612" providerId="ADAL" clId="{E7173A9B-5EC5-473B-A60A-96BAE8CE55E5}" dt="2023-11-16T11:55:29.988" v="2251" actId="1076"/>
          <ac:spMkLst>
            <pc:docMk/>
            <pc:sldMk cId="1410983580" sldId="299"/>
            <ac:spMk id="9" creationId="{9A4B8A7B-D15D-0580-1563-A4F7187F22A1}"/>
          </ac:spMkLst>
        </pc:spChg>
        <pc:spChg chg="add mod">
          <ac:chgData name="Camila Kuncar" userId="29254843-6554-452d-b084-d9f4dd16c612" providerId="ADAL" clId="{E7173A9B-5EC5-473B-A60A-96BAE8CE55E5}" dt="2023-11-16T11:55:31.577" v="2252" actId="1076"/>
          <ac:spMkLst>
            <pc:docMk/>
            <pc:sldMk cId="1410983580" sldId="299"/>
            <ac:spMk id="11" creationId="{75605C0F-975B-E766-AA74-4BB6B79A9A08}"/>
          </ac:spMkLst>
        </pc:spChg>
        <pc:spChg chg="add mod">
          <ac:chgData name="Camila Kuncar" userId="29254843-6554-452d-b084-d9f4dd16c612" providerId="ADAL" clId="{E7173A9B-5EC5-473B-A60A-96BAE8CE55E5}" dt="2023-11-16T11:55:33.167" v="2253" actId="1076"/>
          <ac:spMkLst>
            <pc:docMk/>
            <pc:sldMk cId="1410983580" sldId="299"/>
            <ac:spMk id="13" creationId="{3CFC709C-02FC-6DF7-3DE1-8A5BF595907D}"/>
          </ac:spMkLst>
        </pc:spChg>
        <pc:spChg chg="add mod">
          <ac:chgData name="Camila Kuncar" userId="29254843-6554-452d-b084-d9f4dd16c612" providerId="ADAL" clId="{E7173A9B-5EC5-473B-A60A-96BAE8CE55E5}" dt="2023-11-16T11:55:35.291" v="2254" actId="1076"/>
          <ac:spMkLst>
            <pc:docMk/>
            <pc:sldMk cId="1410983580" sldId="299"/>
            <ac:spMk id="15" creationId="{6EB2DDCF-5ED2-5D8C-DD79-549C64CC838C}"/>
          </ac:spMkLst>
        </pc:spChg>
        <pc:spChg chg="add mod">
          <ac:chgData name="Camila Kuncar" userId="29254843-6554-452d-b084-d9f4dd16c612" providerId="ADAL" clId="{E7173A9B-5EC5-473B-A60A-96BAE8CE55E5}" dt="2023-11-16T11:55:37.430" v="2255" actId="1076"/>
          <ac:spMkLst>
            <pc:docMk/>
            <pc:sldMk cId="1410983580" sldId="299"/>
            <ac:spMk id="17" creationId="{702446B6-10F4-871A-F282-8AB1122F6BDB}"/>
          </ac:spMkLst>
        </pc:spChg>
        <pc:spChg chg="add mod">
          <ac:chgData name="Camila Kuncar" userId="29254843-6554-452d-b084-d9f4dd16c612" providerId="ADAL" clId="{E7173A9B-5EC5-473B-A60A-96BAE8CE55E5}" dt="2023-11-16T11:55:26.323" v="2249" actId="1076"/>
          <ac:spMkLst>
            <pc:docMk/>
            <pc:sldMk cId="1410983580" sldId="299"/>
            <ac:spMk id="18" creationId="{88C96474-69BF-FFEA-9BEE-85679657D9C3}"/>
          </ac:spMkLst>
        </pc:spChg>
        <pc:spChg chg="add mod">
          <ac:chgData name="Camila Kuncar" userId="29254843-6554-452d-b084-d9f4dd16c612" providerId="ADAL" clId="{E7173A9B-5EC5-473B-A60A-96BAE8CE55E5}" dt="2023-11-16T11:55:39.229" v="2256" actId="1076"/>
          <ac:spMkLst>
            <pc:docMk/>
            <pc:sldMk cId="1410983580" sldId="299"/>
            <ac:spMk id="20" creationId="{CFA5D555-503D-E048-CE87-6B2887D8922B}"/>
          </ac:spMkLst>
        </pc:spChg>
      </pc:sldChg>
      <pc:sldChg chg="addSp delSp modSp add mod setBg addAnim delAnim modAnim">
        <pc:chgData name="Camila Kuncar" userId="29254843-6554-452d-b084-d9f4dd16c612" providerId="ADAL" clId="{E7173A9B-5EC5-473B-A60A-96BAE8CE55E5}" dt="2023-11-16T16:26:18.896" v="4213" actId="1076"/>
        <pc:sldMkLst>
          <pc:docMk/>
          <pc:sldMk cId="1839410699" sldId="300"/>
        </pc:sldMkLst>
        <pc:spChg chg="mod">
          <ac:chgData name="Camila Kuncar" userId="29254843-6554-452d-b084-d9f4dd16c612" providerId="ADAL" clId="{E7173A9B-5EC5-473B-A60A-96BAE8CE55E5}" dt="2023-11-16T16:24:34.293" v="4071" actId="1076"/>
          <ac:spMkLst>
            <pc:docMk/>
            <pc:sldMk cId="1839410699" sldId="300"/>
            <ac:spMk id="5" creationId="{C808A1D6-8EB1-B214-67AB-E3ECB755F9B8}"/>
          </ac:spMkLst>
        </pc:spChg>
        <pc:spChg chg="add mod">
          <ac:chgData name="Camila Kuncar" userId="29254843-6554-452d-b084-d9f4dd16c612" providerId="ADAL" clId="{E7173A9B-5EC5-473B-A60A-96BAE8CE55E5}" dt="2023-11-16T16:25:47.565" v="4172" actId="113"/>
          <ac:spMkLst>
            <pc:docMk/>
            <pc:sldMk cId="1839410699" sldId="300"/>
            <ac:spMk id="6" creationId="{82F98C33-2C00-8362-CCC9-6CFB7AE5CFF9}"/>
          </ac:spMkLst>
        </pc:spChg>
        <pc:spChg chg="del">
          <ac:chgData name="Camila Kuncar" userId="29254843-6554-452d-b084-d9f4dd16c612" providerId="ADAL" clId="{E7173A9B-5EC5-473B-A60A-96BAE8CE55E5}" dt="2023-11-16T11:59:19.981" v="2311" actId="478"/>
          <ac:spMkLst>
            <pc:docMk/>
            <pc:sldMk cId="1839410699" sldId="300"/>
            <ac:spMk id="6" creationId="{A2396FC5-0603-22BD-0F79-AB5A46A4A70E}"/>
          </ac:spMkLst>
        </pc:spChg>
        <pc:spChg chg="add mod">
          <ac:chgData name="Camila Kuncar" userId="29254843-6554-452d-b084-d9f4dd16c612" providerId="ADAL" clId="{E7173A9B-5EC5-473B-A60A-96BAE8CE55E5}" dt="2023-11-16T16:26:18.896" v="4213" actId="1076"/>
          <ac:spMkLst>
            <pc:docMk/>
            <pc:sldMk cId="1839410699" sldId="300"/>
            <ac:spMk id="7" creationId="{D6C7186B-2599-1B70-6B05-0D389561CC95}"/>
          </ac:spMkLst>
        </pc:spChg>
        <pc:spChg chg="add del">
          <ac:chgData name="Camila Kuncar" userId="29254843-6554-452d-b084-d9f4dd16c612" providerId="ADAL" clId="{E7173A9B-5EC5-473B-A60A-96BAE8CE55E5}" dt="2023-11-16T12:01:41.222" v="2374" actId="26606"/>
          <ac:spMkLst>
            <pc:docMk/>
            <pc:sldMk cId="1839410699" sldId="300"/>
            <ac:spMk id="10" creationId="{022BDE4A-8A20-4A69-9C5A-581C82036A4D}"/>
          </ac:spMkLst>
        </pc:spChg>
        <pc:grpChg chg="add mod">
          <ac:chgData name="Camila Kuncar" userId="29254843-6554-452d-b084-d9f4dd16c612" providerId="ADAL" clId="{E7173A9B-5EC5-473B-A60A-96BAE8CE55E5}" dt="2023-11-16T16:25:43.002" v="4171" actId="1076"/>
          <ac:grpSpMkLst>
            <pc:docMk/>
            <pc:sldMk cId="1839410699" sldId="300"/>
            <ac:grpSpMk id="2" creationId="{BBAADA86-9798-51CE-4DF9-F47BB7156269}"/>
          </ac:grpSpMkLst>
        </pc:grpChg>
        <pc:picChg chg="add del mod">
          <ac:chgData name="Camila Kuncar" userId="29254843-6554-452d-b084-d9f4dd16c612" providerId="ADAL" clId="{E7173A9B-5EC5-473B-A60A-96BAE8CE55E5}" dt="2023-11-16T12:01:59.335" v="2376" actId="478"/>
          <ac:picMkLst>
            <pc:docMk/>
            <pc:sldMk cId="1839410699" sldId="300"/>
            <ac:picMk id="2" creationId="{ECD23F33-C0AD-C872-3A19-2567C28C9649}"/>
          </ac:picMkLst>
        </pc:picChg>
        <pc:picChg chg="add mod">
          <ac:chgData name="Camila Kuncar" userId="29254843-6554-452d-b084-d9f4dd16c612" providerId="ADAL" clId="{E7173A9B-5EC5-473B-A60A-96BAE8CE55E5}" dt="2023-11-16T16:24:14.114" v="4065" actId="164"/>
          <ac:picMkLst>
            <pc:docMk/>
            <pc:sldMk cId="1839410699" sldId="300"/>
            <ac:picMk id="3" creationId="{E0DB12AA-29C4-48DC-0F61-A37E81A79FD6}"/>
          </ac:picMkLst>
        </pc:picChg>
        <pc:picChg chg="mod ord">
          <ac:chgData name="Camila Kuncar" userId="29254843-6554-452d-b084-d9f4dd16c612" providerId="ADAL" clId="{E7173A9B-5EC5-473B-A60A-96BAE8CE55E5}" dt="2023-11-16T12:01:41.222" v="2374" actId="26606"/>
          <ac:picMkLst>
            <pc:docMk/>
            <pc:sldMk cId="1839410699" sldId="300"/>
            <ac:picMk id="4" creationId="{5905B0C7-2F2A-4450-B34F-17F37543DC34}"/>
          </ac:picMkLst>
        </pc:picChg>
        <pc:picChg chg="add mod">
          <ac:chgData name="Camila Kuncar" userId="29254843-6554-452d-b084-d9f4dd16c612" providerId="ADAL" clId="{E7173A9B-5EC5-473B-A60A-96BAE8CE55E5}" dt="2023-11-16T16:24:14.114" v="4065" actId="164"/>
          <ac:picMkLst>
            <pc:docMk/>
            <pc:sldMk cId="1839410699" sldId="300"/>
            <ac:picMk id="8" creationId="{27AB5882-4B9F-25CF-7263-2EA13E3B0FCF}"/>
          </ac:picMkLst>
        </pc:picChg>
        <pc:picChg chg="add mod">
          <ac:chgData name="Camila Kuncar" userId="29254843-6554-452d-b084-d9f4dd16c612" providerId="ADAL" clId="{E7173A9B-5EC5-473B-A60A-96BAE8CE55E5}" dt="2023-11-16T16:24:20.352" v="4067" actId="1076"/>
          <ac:picMkLst>
            <pc:docMk/>
            <pc:sldMk cId="1839410699" sldId="300"/>
            <ac:picMk id="9" creationId="{FDA8D88F-30FC-EF95-0FC2-92B6CFD1B6F6}"/>
          </ac:picMkLst>
        </pc:picChg>
      </pc:sldChg>
      <pc:sldChg chg="addSp delSp modSp add mod">
        <pc:chgData name="Camila Kuncar" userId="29254843-6554-452d-b084-d9f4dd16c612" providerId="ADAL" clId="{E7173A9B-5EC5-473B-A60A-96BAE8CE55E5}" dt="2023-11-16T16:30:03.696" v="4283" actId="20577"/>
        <pc:sldMkLst>
          <pc:docMk/>
          <pc:sldMk cId="3023557072" sldId="301"/>
        </pc:sldMkLst>
        <pc:spChg chg="mod">
          <ac:chgData name="Camila Kuncar" userId="29254843-6554-452d-b084-d9f4dd16c612" providerId="ADAL" clId="{E7173A9B-5EC5-473B-A60A-96BAE8CE55E5}" dt="2023-11-16T16:30:03.696" v="4283" actId="20577"/>
          <ac:spMkLst>
            <pc:docMk/>
            <pc:sldMk cId="3023557072" sldId="301"/>
            <ac:spMk id="5" creationId="{C808A1D6-8EB1-B214-67AB-E3ECB755F9B8}"/>
          </ac:spMkLst>
        </pc:spChg>
        <pc:spChg chg="del">
          <ac:chgData name="Camila Kuncar" userId="29254843-6554-452d-b084-d9f4dd16c612" providerId="ADAL" clId="{E7173A9B-5EC5-473B-A60A-96BAE8CE55E5}" dt="2023-11-16T12:04:11.650" v="2388" actId="478"/>
          <ac:spMkLst>
            <pc:docMk/>
            <pc:sldMk cId="3023557072" sldId="301"/>
            <ac:spMk id="6" creationId="{A2396FC5-0603-22BD-0F79-AB5A46A4A70E}"/>
          </ac:spMkLst>
        </pc:spChg>
        <pc:spChg chg="add del">
          <ac:chgData name="Camila Kuncar" userId="29254843-6554-452d-b084-d9f4dd16c612" providerId="ADAL" clId="{E7173A9B-5EC5-473B-A60A-96BAE8CE55E5}" dt="2023-11-16T12:08:02.339" v="2403" actId="478"/>
          <ac:spMkLst>
            <pc:docMk/>
            <pc:sldMk cId="3023557072" sldId="301"/>
            <ac:spMk id="7" creationId="{86071C0A-5BA8-7F6F-6856-FD18B365BFBB}"/>
          </ac:spMkLst>
        </pc:spChg>
        <pc:graphicFrameChg chg="add del mod modGraphic">
          <ac:chgData name="Camila Kuncar" userId="29254843-6554-452d-b084-d9f4dd16c612" providerId="ADAL" clId="{E7173A9B-5EC5-473B-A60A-96BAE8CE55E5}" dt="2023-11-16T12:05:40.837" v="2401" actId="478"/>
          <ac:graphicFrameMkLst>
            <pc:docMk/>
            <pc:sldMk cId="3023557072" sldId="301"/>
            <ac:graphicFrameMk id="2" creationId="{B3D30715-47B7-D37B-64D0-F6F568689E3F}"/>
          </ac:graphicFrameMkLst>
        </pc:graphicFrameChg>
        <pc:graphicFrameChg chg="add mod modGraphic">
          <ac:chgData name="Camila Kuncar" userId="29254843-6554-452d-b084-d9f4dd16c612" providerId="ADAL" clId="{E7173A9B-5EC5-473B-A60A-96BAE8CE55E5}" dt="2023-11-16T16:29:35.247" v="4258" actId="1076"/>
          <ac:graphicFrameMkLst>
            <pc:docMk/>
            <pc:sldMk cId="3023557072" sldId="301"/>
            <ac:graphicFrameMk id="8" creationId="{808048E2-DE81-2F1F-43C0-2FFE1923E6B1}"/>
          </ac:graphicFrameMkLst>
        </pc:graphicFrameChg>
        <pc:picChg chg="mod">
          <ac:chgData name="Camila Kuncar" userId="29254843-6554-452d-b084-d9f4dd16c612" providerId="ADAL" clId="{E7173A9B-5EC5-473B-A60A-96BAE8CE55E5}" dt="2023-11-16T12:12:37.351" v="2439" actId="1076"/>
          <ac:picMkLst>
            <pc:docMk/>
            <pc:sldMk cId="3023557072" sldId="301"/>
            <ac:picMk id="4" creationId="{5905B0C7-2F2A-4450-B34F-17F37543DC34}"/>
          </ac:picMkLst>
        </pc:picChg>
        <pc:picChg chg="add del mod">
          <ac:chgData name="Camila Kuncar" userId="29254843-6554-452d-b084-d9f4dd16c612" providerId="ADAL" clId="{E7173A9B-5EC5-473B-A60A-96BAE8CE55E5}" dt="2023-11-16T12:11:26.635" v="2413" actId="21"/>
          <ac:picMkLst>
            <pc:docMk/>
            <pc:sldMk cId="3023557072" sldId="301"/>
            <ac:picMk id="10" creationId="{3D014E97-A9E2-213B-D9D5-36003BE3CFAA}"/>
          </ac:picMkLst>
        </pc:picChg>
        <pc:picChg chg="add mod ord modCrop">
          <ac:chgData name="Camila Kuncar" userId="29254843-6554-452d-b084-d9f4dd16c612" providerId="ADAL" clId="{E7173A9B-5EC5-473B-A60A-96BAE8CE55E5}" dt="2023-11-16T16:29:27.315" v="4257" actId="18131"/>
          <ac:picMkLst>
            <pc:docMk/>
            <pc:sldMk cId="3023557072" sldId="301"/>
            <ac:picMk id="12" creationId="{9E821062-9B79-E389-E5AF-3B0F5E421FE2}"/>
          </ac:picMkLst>
        </pc:picChg>
      </pc:sldChg>
      <pc:sldChg chg="addSp delSp modSp add mod">
        <pc:chgData name="Camila Kuncar" userId="29254843-6554-452d-b084-d9f4dd16c612" providerId="ADAL" clId="{E7173A9B-5EC5-473B-A60A-96BAE8CE55E5}" dt="2023-11-16T10:26:03.283" v="1317" actId="6549"/>
        <pc:sldMkLst>
          <pc:docMk/>
          <pc:sldMk cId="1030011650" sldId="302"/>
        </pc:sldMkLst>
        <pc:spChg chg="mod">
          <ac:chgData name="Camila Kuncar" userId="29254843-6554-452d-b084-d9f4dd16c612" providerId="ADAL" clId="{E7173A9B-5EC5-473B-A60A-96BAE8CE55E5}" dt="2023-11-16T10:11:08.978" v="1135" actId="20577"/>
          <ac:spMkLst>
            <pc:docMk/>
            <pc:sldMk cId="1030011650" sldId="302"/>
            <ac:spMk id="7" creationId="{00000000-0000-0000-0000-000000000000}"/>
          </ac:spMkLst>
        </pc:spChg>
        <pc:graphicFrameChg chg="add mod modGraphic">
          <ac:chgData name="Camila Kuncar" userId="29254843-6554-452d-b084-d9f4dd16c612" providerId="ADAL" clId="{E7173A9B-5EC5-473B-A60A-96BAE8CE55E5}" dt="2023-11-16T10:26:03.283" v="1317" actId="6549"/>
          <ac:graphicFrameMkLst>
            <pc:docMk/>
            <pc:sldMk cId="1030011650" sldId="302"/>
            <ac:graphicFrameMk id="4" creationId="{4EB107E6-38F9-0B51-DD30-CF6254B2B7B0}"/>
          </ac:graphicFrameMkLst>
        </pc:graphicFrameChg>
        <pc:graphicFrameChg chg="mod modGraphic">
          <ac:chgData name="Camila Kuncar" userId="29254843-6554-452d-b084-d9f4dd16c612" providerId="ADAL" clId="{E7173A9B-5EC5-473B-A60A-96BAE8CE55E5}" dt="2023-11-16T10:20:51.144" v="1251" actId="255"/>
          <ac:graphicFrameMkLst>
            <pc:docMk/>
            <pc:sldMk cId="1030011650" sldId="302"/>
            <ac:graphicFrameMk id="18" creationId="{54537914-A2FA-292A-58EB-F745A688C7FE}"/>
          </ac:graphicFrameMkLst>
        </pc:graphicFrameChg>
        <pc:graphicFrameChg chg="del mod">
          <ac:chgData name="Camila Kuncar" userId="29254843-6554-452d-b084-d9f4dd16c612" providerId="ADAL" clId="{E7173A9B-5EC5-473B-A60A-96BAE8CE55E5}" dt="2023-11-16T10:19:01.155" v="1225" actId="478"/>
          <ac:graphicFrameMkLst>
            <pc:docMk/>
            <pc:sldMk cId="1030011650" sldId="302"/>
            <ac:graphicFrameMk id="19" creationId="{2F63BD23-402D-05AE-ED8F-0ED4140BE6A8}"/>
          </ac:graphicFrameMkLst>
        </pc:graphicFrameChg>
        <pc:picChg chg="add mod">
          <ac:chgData name="Camila Kuncar" userId="29254843-6554-452d-b084-d9f4dd16c612" providerId="ADAL" clId="{E7173A9B-5EC5-473B-A60A-96BAE8CE55E5}" dt="2023-11-16T10:13:00.958" v="1147" actId="1076"/>
          <ac:picMkLst>
            <pc:docMk/>
            <pc:sldMk cId="1030011650" sldId="302"/>
            <ac:picMk id="2" creationId="{1A0003F9-47D9-065C-026A-B2D019B67DD0}"/>
          </ac:picMkLst>
        </pc:picChg>
        <pc:picChg chg="add mod">
          <ac:chgData name="Camila Kuncar" userId="29254843-6554-452d-b084-d9f4dd16c612" providerId="ADAL" clId="{E7173A9B-5EC5-473B-A60A-96BAE8CE55E5}" dt="2023-11-16T10:15:50.382" v="1184" actId="1076"/>
          <ac:picMkLst>
            <pc:docMk/>
            <pc:sldMk cId="1030011650" sldId="302"/>
            <ac:picMk id="3" creationId="{A2F39096-AB2D-77B9-3F6C-BAFC5A638D46}"/>
          </ac:picMkLst>
        </pc:picChg>
        <pc:picChg chg="del">
          <ac:chgData name="Camila Kuncar" userId="29254843-6554-452d-b084-d9f4dd16c612" providerId="ADAL" clId="{E7173A9B-5EC5-473B-A60A-96BAE8CE55E5}" dt="2023-11-16T10:12:52.031" v="1144" actId="478"/>
          <ac:picMkLst>
            <pc:docMk/>
            <pc:sldMk cId="1030011650" sldId="302"/>
            <ac:picMk id="13" creationId="{00000000-0000-0000-0000-000000000000}"/>
          </ac:picMkLst>
        </pc:picChg>
        <pc:picChg chg="del">
          <ac:chgData name="Camila Kuncar" userId="29254843-6554-452d-b084-d9f4dd16c612" providerId="ADAL" clId="{E7173A9B-5EC5-473B-A60A-96BAE8CE55E5}" dt="2023-11-16T10:17:00.170" v="1191" actId="478"/>
          <ac:picMkLst>
            <pc:docMk/>
            <pc:sldMk cId="1030011650" sldId="302"/>
            <ac:picMk id="20" creationId="{8ED8DE85-8A37-F760-5129-EA58DB77660E}"/>
          </ac:picMkLst>
        </pc:picChg>
        <pc:picChg chg="del">
          <ac:chgData name="Camila Kuncar" userId="29254843-6554-452d-b084-d9f4dd16c612" providerId="ADAL" clId="{E7173A9B-5EC5-473B-A60A-96BAE8CE55E5}" dt="2023-11-16T10:17:00.791" v="1192" actId="478"/>
          <ac:picMkLst>
            <pc:docMk/>
            <pc:sldMk cId="1030011650" sldId="302"/>
            <ac:picMk id="21" creationId="{21B2B9F0-41C3-0C1C-8758-124579B9FAD3}"/>
          </ac:picMkLst>
        </pc:picChg>
        <pc:picChg chg="del">
          <ac:chgData name="Camila Kuncar" userId="29254843-6554-452d-b084-d9f4dd16c612" providerId="ADAL" clId="{E7173A9B-5EC5-473B-A60A-96BAE8CE55E5}" dt="2023-11-16T10:12:24.814" v="1136" actId="478"/>
          <ac:picMkLst>
            <pc:docMk/>
            <pc:sldMk cId="1030011650" sldId="302"/>
            <ac:picMk id="3074" creationId="{00000000-0000-0000-0000-000000000000}"/>
          </ac:picMkLst>
        </pc:picChg>
      </pc:sldChg>
      <pc:sldChg chg="addSp delSp modSp add mod">
        <pc:chgData name="Camila Kuncar" userId="29254843-6554-452d-b084-d9f4dd16c612" providerId="ADAL" clId="{E7173A9B-5EC5-473B-A60A-96BAE8CE55E5}" dt="2023-11-16T10:28:23.681" v="1344" actId="18131"/>
        <pc:sldMkLst>
          <pc:docMk/>
          <pc:sldMk cId="1819965022" sldId="303"/>
        </pc:sldMkLst>
        <pc:spChg chg="mod">
          <ac:chgData name="Camila Kuncar" userId="29254843-6554-452d-b084-d9f4dd16c612" providerId="ADAL" clId="{E7173A9B-5EC5-473B-A60A-96BAE8CE55E5}" dt="2023-11-16T10:22:10.435" v="1277" actId="20577"/>
          <ac:spMkLst>
            <pc:docMk/>
            <pc:sldMk cId="1819965022" sldId="303"/>
            <ac:spMk id="7" creationId="{00000000-0000-0000-0000-000000000000}"/>
          </ac:spMkLst>
        </pc:spChg>
        <pc:graphicFrameChg chg="mod modGraphic">
          <ac:chgData name="Camila Kuncar" userId="29254843-6554-452d-b084-d9f4dd16c612" providerId="ADAL" clId="{E7173A9B-5EC5-473B-A60A-96BAE8CE55E5}" dt="2023-11-16T10:28:17.849" v="1342" actId="1076"/>
          <ac:graphicFrameMkLst>
            <pc:docMk/>
            <pc:sldMk cId="1819965022" sldId="303"/>
            <ac:graphicFrameMk id="4" creationId="{4EB107E6-38F9-0B51-DD30-CF6254B2B7B0}"/>
          </ac:graphicFrameMkLst>
        </pc:graphicFrameChg>
        <pc:graphicFrameChg chg="mod modGraphic">
          <ac:chgData name="Camila Kuncar" userId="29254843-6554-452d-b084-d9f4dd16c612" providerId="ADAL" clId="{E7173A9B-5EC5-473B-A60A-96BAE8CE55E5}" dt="2023-11-16T10:28:14.313" v="1341" actId="404"/>
          <ac:graphicFrameMkLst>
            <pc:docMk/>
            <pc:sldMk cId="1819965022" sldId="303"/>
            <ac:graphicFrameMk id="18" creationId="{54537914-A2FA-292A-58EB-F745A688C7FE}"/>
          </ac:graphicFrameMkLst>
        </pc:graphicFrameChg>
        <pc:picChg chg="del">
          <ac:chgData name="Camila Kuncar" userId="29254843-6554-452d-b084-d9f4dd16c612" providerId="ADAL" clId="{E7173A9B-5EC5-473B-A60A-96BAE8CE55E5}" dt="2023-11-16T10:22:11.885" v="1278" actId="478"/>
          <ac:picMkLst>
            <pc:docMk/>
            <pc:sldMk cId="1819965022" sldId="303"/>
            <ac:picMk id="2" creationId="{1A0003F9-47D9-065C-026A-B2D019B67DD0}"/>
          </ac:picMkLst>
        </pc:picChg>
        <pc:picChg chg="del">
          <ac:chgData name="Camila Kuncar" userId="29254843-6554-452d-b084-d9f4dd16c612" providerId="ADAL" clId="{E7173A9B-5EC5-473B-A60A-96BAE8CE55E5}" dt="2023-11-16T10:22:12.429" v="1279" actId="478"/>
          <ac:picMkLst>
            <pc:docMk/>
            <pc:sldMk cId="1819965022" sldId="303"/>
            <ac:picMk id="3" creationId="{A2F39096-AB2D-77B9-3F6C-BAFC5A638D46}"/>
          </ac:picMkLst>
        </pc:picChg>
        <pc:picChg chg="add mod">
          <ac:chgData name="Camila Kuncar" userId="29254843-6554-452d-b084-d9f4dd16c612" providerId="ADAL" clId="{E7173A9B-5EC5-473B-A60A-96BAE8CE55E5}" dt="2023-11-16T10:22:29.920" v="1284" actId="1076"/>
          <ac:picMkLst>
            <pc:docMk/>
            <pc:sldMk cId="1819965022" sldId="303"/>
            <ac:picMk id="6" creationId="{8272A4B1-C119-6947-9633-915BF9108758}"/>
          </ac:picMkLst>
        </pc:picChg>
        <pc:picChg chg="add mod">
          <ac:chgData name="Camila Kuncar" userId="29254843-6554-452d-b084-d9f4dd16c612" providerId="ADAL" clId="{E7173A9B-5EC5-473B-A60A-96BAE8CE55E5}" dt="2023-11-16T10:22:44.448" v="1288" actId="1076"/>
          <ac:picMkLst>
            <pc:docMk/>
            <pc:sldMk cId="1819965022" sldId="303"/>
            <ac:picMk id="13" creationId="{1781D0A3-9131-5551-D49D-3767FA1E5B85}"/>
          </ac:picMkLst>
        </pc:picChg>
        <pc:picChg chg="add mod modCrop">
          <ac:chgData name="Camila Kuncar" userId="29254843-6554-452d-b084-d9f4dd16c612" providerId="ADAL" clId="{E7173A9B-5EC5-473B-A60A-96BAE8CE55E5}" dt="2023-11-16T10:28:23.681" v="1344" actId="18131"/>
          <ac:picMkLst>
            <pc:docMk/>
            <pc:sldMk cId="1819965022" sldId="303"/>
            <ac:picMk id="14" creationId="{3F813D1F-D3C9-292D-B225-8E8D70B6BFBB}"/>
          </ac:picMkLst>
        </pc:picChg>
      </pc:sldChg>
      <pc:sldChg chg="addSp delSp modSp add mod">
        <pc:chgData name="Camila Kuncar" userId="29254843-6554-452d-b084-d9f4dd16c612" providerId="ADAL" clId="{E7173A9B-5EC5-473B-A60A-96BAE8CE55E5}" dt="2023-11-16T10:40:09.914" v="1396" actId="732"/>
        <pc:sldMkLst>
          <pc:docMk/>
          <pc:sldMk cId="1817172486" sldId="304"/>
        </pc:sldMkLst>
        <pc:spChg chg="mod">
          <ac:chgData name="Camila Kuncar" userId="29254843-6554-452d-b084-d9f4dd16c612" providerId="ADAL" clId="{E7173A9B-5EC5-473B-A60A-96BAE8CE55E5}" dt="2023-11-16T10:28:56.806" v="1357" actId="20577"/>
          <ac:spMkLst>
            <pc:docMk/>
            <pc:sldMk cId="1817172486" sldId="304"/>
            <ac:spMk id="7" creationId="{00000000-0000-0000-0000-000000000000}"/>
          </ac:spMkLst>
        </pc:spChg>
        <pc:spChg chg="add del mod">
          <ac:chgData name="Camila Kuncar" userId="29254843-6554-452d-b084-d9f4dd16c612" providerId="ADAL" clId="{E7173A9B-5EC5-473B-A60A-96BAE8CE55E5}" dt="2023-11-16T10:36:49.881" v="1377" actId="478"/>
          <ac:spMkLst>
            <pc:docMk/>
            <pc:sldMk cId="1817172486" sldId="304"/>
            <ac:spMk id="16" creationId="{04DA61A7-6369-F6A6-6B18-9079AB84A917}"/>
          </ac:spMkLst>
        </pc:spChg>
        <pc:graphicFrameChg chg="mod modGraphic">
          <ac:chgData name="Camila Kuncar" userId="29254843-6554-452d-b084-d9f4dd16c612" providerId="ADAL" clId="{E7173A9B-5EC5-473B-A60A-96BAE8CE55E5}" dt="2023-11-16T10:39:24.716" v="1389" actId="403"/>
          <ac:graphicFrameMkLst>
            <pc:docMk/>
            <pc:sldMk cId="1817172486" sldId="304"/>
            <ac:graphicFrameMk id="4" creationId="{4EB107E6-38F9-0B51-DD30-CF6254B2B7B0}"/>
          </ac:graphicFrameMkLst>
        </pc:graphicFrameChg>
        <pc:graphicFrameChg chg="mod modGraphic">
          <ac:chgData name="Camila Kuncar" userId="29254843-6554-452d-b084-d9f4dd16c612" providerId="ADAL" clId="{E7173A9B-5EC5-473B-A60A-96BAE8CE55E5}" dt="2023-11-16T10:39:19.932" v="1387" actId="403"/>
          <ac:graphicFrameMkLst>
            <pc:docMk/>
            <pc:sldMk cId="1817172486" sldId="304"/>
            <ac:graphicFrameMk id="18" creationId="{54537914-A2FA-292A-58EB-F745A688C7FE}"/>
          </ac:graphicFrameMkLst>
        </pc:graphicFrameChg>
        <pc:picChg chg="add mod">
          <ac:chgData name="Camila Kuncar" userId="29254843-6554-452d-b084-d9f4dd16c612" providerId="ADAL" clId="{E7173A9B-5EC5-473B-A60A-96BAE8CE55E5}" dt="2023-11-16T10:35:34.997" v="1370" actId="1076"/>
          <ac:picMkLst>
            <pc:docMk/>
            <pc:sldMk cId="1817172486" sldId="304"/>
            <ac:picMk id="2" creationId="{865D6B61-5C81-8F19-3D67-B4DC7476BFCF}"/>
          </ac:picMkLst>
        </pc:picChg>
        <pc:picChg chg="add mod">
          <ac:chgData name="Camila Kuncar" userId="29254843-6554-452d-b084-d9f4dd16c612" providerId="ADAL" clId="{E7173A9B-5EC5-473B-A60A-96BAE8CE55E5}" dt="2023-11-16T10:35:26.686" v="1368" actId="1038"/>
          <ac:picMkLst>
            <pc:docMk/>
            <pc:sldMk cId="1817172486" sldId="304"/>
            <ac:picMk id="3" creationId="{2AE7F1CD-1BE9-40F8-351C-C68967831376}"/>
          </ac:picMkLst>
        </pc:picChg>
        <pc:picChg chg="del">
          <ac:chgData name="Camila Kuncar" userId="29254843-6554-452d-b084-d9f4dd16c612" providerId="ADAL" clId="{E7173A9B-5EC5-473B-A60A-96BAE8CE55E5}" dt="2023-11-16T10:34:57.244" v="1358" actId="478"/>
          <ac:picMkLst>
            <pc:docMk/>
            <pc:sldMk cId="1817172486" sldId="304"/>
            <ac:picMk id="6" creationId="{8272A4B1-C119-6947-9633-915BF9108758}"/>
          </ac:picMkLst>
        </pc:picChg>
        <pc:picChg chg="del">
          <ac:chgData name="Camila Kuncar" userId="29254843-6554-452d-b084-d9f4dd16c612" providerId="ADAL" clId="{E7173A9B-5EC5-473B-A60A-96BAE8CE55E5}" dt="2023-11-16T10:34:57.661" v="1359" actId="478"/>
          <ac:picMkLst>
            <pc:docMk/>
            <pc:sldMk cId="1817172486" sldId="304"/>
            <ac:picMk id="13" creationId="{1781D0A3-9131-5551-D49D-3767FA1E5B85}"/>
          </ac:picMkLst>
        </pc:picChg>
        <pc:picChg chg="del">
          <ac:chgData name="Camila Kuncar" userId="29254843-6554-452d-b084-d9f4dd16c612" providerId="ADAL" clId="{E7173A9B-5EC5-473B-A60A-96BAE8CE55E5}" dt="2023-11-16T10:36:44.377" v="1375" actId="478"/>
          <ac:picMkLst>
            <pc:docMk/>
            <pc:sldMk cId="1817172486" sldId="304"/>
            <ac:picMk id="14" creationId="{3F813D1F-D3C9-292D-B225-8E8D70B6BFBB}"/>
          </ac:picMkLst>
        </pc:picChg>
        <pc:picChg chg="add mod">
          <ac:chgData name="Camila Kuncar" userId="29254843-6554-452d-b084-d9f4dd16c612" providerId="ADAL" clId="{E7173A9B-5EC5-473B-A60A-96BAE8CE55E5}" dt="2023-11-16T10:40:09.914" v="1396" actId="732"/>
          <ac:picMkLst>
            <pc:docMk/>
            <pc:sldMk cId="1817172486" sldId="304"/>
            <ac:picMk id="17" creationId="{F20AE842-54E7-8F72-7466-BD51C71F05B7}"/>
          </ac:picMkLst>
        </pc:picChg>
      </pc:sldChg>
      <pc:sldChg chg="addSp delSp modSp add del mod">
        <pc:chgData name="Camila Kuncar" userId="29254843-6554-452d-b084-d9f4dd16c612" providerId="ADAL" clId="{E7173A9B-5EC5-473B-A60A-96BAE8CE55E5}" dt="2023-11-16T11:09:34.841" v="1861" actId="47"/>
        <pc:sldMkLst>
          <pc:docMk/>
          <pc:sldMk cId="3976789973" sldId="305"/>
        </pc:sldMkLst>
        <pc:spChg chg="mod">
          <ac:chgData name="Camila Kuncar" userId="29254843-6554-452d-b084-d9f4dd16c612" providerId="ADAL" clId="{E7173A9B-5EC5-473B-A60A-96BAE8CE55E5}" dt="2023-11-16T10:40:37.352" v="1409" actId="20577"/>
          <ac:spMkLst>
            <pc:docMk/>
            <pc:sldMk cId="3976789973" sldId="305"/>
            <ac:spMk id="7" creationId="{00000000-0000-0000-0000-000000000000}"/>
          </ac:spMkLst>
        </pc:spChg>
        <pc:graphicFrameChg chg="mod modGraphic">
          <ac:chgData name="Camila Kuncar" userId="29254843-6554-452d-b084-d9f4dd16c612" providerId="ADAL" clId="{E7173A9B-5EC5-473B-A60A-96BAE8CE55E5}" dt="2023-11-16T10:51:18.444" v="1650" actId="1076"/>
          <ac:graphicFrameMkLst>
            <pc:docMk/>
            <pc:sldMk cId="3976789973" sldId="305"/>
            <ac:graphicFrameMk id="4" creationId="{4EB107E6-38F9-0B51-DD30-CF6254B2B7B0}"/>
          </ac:graphicFrameMkLst>
        </pc:graphicFrameChg>
        <pc:graphicFrameChg chg="add mod modGraphic">
          <ac:chgData name="Camila Kuncar" userId="29254843-6554-452d-b084-d9f4dd16c612" providerId="ADAL" clId="{E7173A9B-5EC5-473B-A60A-96BAE8CE55E5}" dt="2023-11-16T11:00:59.519" v="1769" actId="403"/>
          <ac:graphicFrameMkLst>
            <pc:docMk/>
            <pc:sldMk cId="3976789973" sldId="305"/>
            <ac:graphicFrameMk id="14" creationId="{8A85CA5C-EBDF-9255-9305-DBC950C48B4F}"/>
          </ac:graphicFrameMkLst>
        </pc:graphicFrameChg>
        <pc:graphicFrameChg chg="del">
          <ac:chgData name="Camila Kuncar" userId="29254843-6554-452d-b084-d9f4dd16c612" providerId="ADAL" clId="{E7173A9B-5EC5-473B-A60A-96BAE8CE55E5}" dt="2023-11-16T10:42:56.688" v="1431" actId="478"/>
          <ac:graphicFrameMkLst>
            <pc:docMk/>
            <pc:sldMk cId="3976789973" sldId="305"/>
            <ac:graphicFrameMk id="18" creationId="{54537914-A2FA-292A-58EB-F745A688C7FE}"/>
          </ac:graphicFrameMkLst>
        </pc:graphicFrameChg>
        <pc:picChg chg="del">
          <ac:chgData name="Camila Kuncar" userId="29254843-6554-452d-b084-d9f4dd16c612" providerId="ADAL" clId="{E7173A9B-5EC5-473B-A60A-96BAE8CE55E5}" dt="2023-11-16T10:40:39.740" v="1410" actId="478"/>
          <ac:picMkLst>
            <pc:docMk/>
            <pc:sldMk cId="3976789973" sldId="305"/>
            <ac:picMk id="2" creationId="{865D6B61-5C81-8F19-3D67-B4DC7476BFCF}"/>
          </ac:picMkLst>
        </pc:picChg>
        <pc:picChg chg="del">
          <ac:chgData name="Camila Kuncar" userId="29254843-6554-452d-b084-d9f4dd16c612" providerId="ADAL" clId="{E7173A9B-5EC5-473B-A60A-96BAE8CE55E5}" dt="2023-11-16T10:40:40.574" v="1412" actId="478"/>
          <ac:picMkLst>
            <pc:docMk/>
            <pc:sldMk cId="3976789973" sldId="305"/>
            <ac:picMk id="3" creationId="{2AE7F1CD-1BE9-40F8-351C-C68967831376}"/>
          </ac:picMkLst>
        </pc:picChg>
        <pc:picChg chg="add mod">
          <ac:chgData name="Camila Kuncar" userId="29254843-6554-452d-b084-d9f4dd16c612" providerId="ADAL" clId="{E7173A9B-5EC5-473B-A60A-96BAE8CE55E5}" dt="2023-11-16T10:41:42.547" v="1430" actId="1076"/>
          <ac:picMkLst>
            <pc:docMk/>
            <pc:sldMk cId="3976789973" sldId="305"/>
            <ac:picMk id="6" creationId="{67189774-B92F-DBC8-6677-B5EF38078E3B}"/>
          </ac:picMkLst>
        </pc:picChg>
        <pc:picChg chg="add mod">
          <ac:chgData name="Camila Kuncar" userId="29254843-6554-452d-b084-d9f4dd16c612" providerId="ADAL" clId="{E7173A9B-5EC5-473B-A60A-96BAE8CE55E5}" dt="2023-11-16T10:41:42.547" v="1430" actId="1076"/>
          <ac:picMkLst>
            <pc:docMk/>
            <pc:sldMk cId="3976789973" sldId="305"/>
            <ac:picMk id="13" creationId="{749D71BA-3901-7348-9CD9-D655C26564E7}"/>
          </ac:picMkLst>
        </pc:picChg>
        <pc:picChg chg="add mod">
          <ac:chgData name="Camila Kuncar" userId="29254843-6554-452d-b084-d9f4dd16c612" providerId="ADAL" clId="{E7173A9B-5EC5-473B-A60A-96BAE8CE55E5}" dt="2023-11-16T10:51:33.969" v="1654" actId="18131"/>
          <ac:picMkLst>
            <pc:docMk/>
            <pc:sldMk cId="3976789973" sldId="305"/>
            <ac:picMk id="15" creationId="{3BF3AF39-9450-08D9-9B74-C9D93CFB85C4}"/>
          </ac:picMkLst>
        </pc:picChg>
        <pc:picChg chg="del">
          <ac:chgData name="Camila Kuncar" userId="29254843-6554-452d-b084-d9f4dd16c612" providerId="ADAL" clId="{E7173A9B-5EC5-473B-A60A-96BAE8CE55E5}" dt="2023-11-16T10:40:40.188" v="1411" actId="478"/>
          <ac:picMkLst>
            <pc:docMk/>
            <pc:sldMk cId="3976789973" sldId="305"/>
            <ac:picMk id="17" creationId="{F20AE842-54E7-8F72-7466-BD51C71F05B7}"/>
          </ac:picMkLst>
        </pc:picChg>
      </pc:sldChg>
      <pc:sldChg chg="addSp delSp modSp add mod">
        <pc:chgData name="Camila Kuncar" userId="29254843-6554-452d-b084-d9f4dd16c612" providerId="ADAL" clId="{E7173A9B-5EC5-473B-A60A-96BAE8CE55E5}" dt="2023-11-16T11:00:52.713" v="1767" actId="255"/>
        <pc:sldMkLst>
          <pc:docMk/>
          <pc:sldMk cId="845147611" sldId="306"/>
        </pc:sldMkLst>
        <pc:spChg chg="mod">
          <ac:chgData name="Camila Kuncar" userId="29254843-6554-452d-b084-d9f4dd16c612" providerId="ADAL" clId="{E7173A9B-5EC5-473B-A60A-96BAE8CE55E5}" dt="2023-11-16T10:52:39.019" v="1687" actId="1076"/>
          <ac:spMkLst>
            <pc:docMk/>
            <pc:sldMk cId="845147611" sldId="306"/>
            <ac:spMk id="7" creationId="{00000000-0000-0000-0000-000000000000}"/>
          </ac:spMkLst>
        </pc:spChg>
        <pc:spChg chg="add mod">
          <ac:chgData name="Camila Kuncar" userId="29254843-6554-452d-b084-d9f4dd16c612" providerId="ADAL" clId="{E7173A9B-5EC5-473B-A60A-96BAE8CE55E5}" dt="2023-11-16T11:00:36.742" v="1764" actId="1076"/>
          <ac:spMkLst>
            <pc:docMk/>
            <pc:sldMk cId="845147611" sldId="306"/>
            <ac:spMk id="18" creationId="{3464D259-500D-503B-C8C8-83E6B585E609}"/>
          </ac:spMkLst>
        </pc:spChg>
        <pc:graphicFrameChg chg="mod modGraphic">
          <ac:chgData name="Camila Kuncar" userId="29254843-6554-452d-b084-d9f4dd16c612" providerId="ADAL" clId="{E7173A9B-5EC5-473B-A60A-96BAE8CE55E5}" dt="2023-11-16T11:00:52.713" v="1767" actId="255"/>
          <ac:graphicFrameMkLst>
            <pc:docMk/>
            <pc:sldMk cId="845147611" sldId="306"/>
            <ac:graphicFrameMk id="4" creationId="{4EB107E6-38F9-0B51-DD30-CF6254B2B7B0}"/>
          </ac:graphicFrameMkLst>
        </pc:graphicFrameChg>
        <pc:graphicFrameChg chg="mod modGraphic">
          <ac:chgData name="Camila Kuncar" userId="29254843-6554-452d-b084-d9f4dd16c612" providerId="ADAL" clId="{E7173A9B-5EC5-473B-A60A-96BAE8CE55E5}" dt="2023-11-16T11:00:47.275" v="1765" actId="403"/>
          <ac:graphicFrameMkLst>
            <pc:docMk/>
            <pc:sldMk cId="845147611" sldId="306"/>
            <ac:graphicFrameMk id="14" creationId="{8A85CA5C-EBDF-9255-9305-DBC950C48B4F}"/>
          </ac:graphicFrameMkLst>
        </pc:graphicFrameChg>
        <pc:picChg chg="add mod">
          <ac:chgData name="Camila Kuncar" userId="29254843-6554-452d-b084-d9f4dd16c612" providerId="ADAL" clId="{E7173A9B-5EC5-473B-A60A-96BAE8CE55E5}" dt="2023-11-16T10:56:27.272" v="1704" actId="14100"/>
          <ac:picMkLst>
            <pc:docMk/>
            <pc:sldMk cId="845147611" sldId="306"/>
            <ac:picMk id="2" creationId="{E638B7B1-AC57-8F61-F3B4-6D74DFF58420}"/>
          </ac:picMkLst>
        </pc:picChg>
        <pc:picChg chg="add mod">
          <ac:chgData name="Camila Kuncar" userId="29254843-6554-452d-b084-d9f4dd16c612" providerId="ADAL" clId="{E7173A9B-5EC5-473B-A60A-96BAE8CE55E5}" dt="2023-11-16T10:56:29.684" v="1705" actId="1076"/>
          <ac:picMkLst>
            <pc:docMk/>
            <pc:sldMk cId="845147611" sldId="306"/>
            <ac:picMk id="3" creationId="{E086B047-2785-10B0-8AAB-241DE5C92C7E}"/>
          </ac:picMkLst>
        </pc:picChg>
        <pc:picChg chg="del">
          <ac:chgData name="Camila Kuncar" userId="29254843-6554-452d-b084-d9f4dd16c612" providerId="ADAL" clId="{E7173A9B-5EC5-473B-A60A-96BAE8CE55E5}" dt="2023-11-16T10:52:47.030" v="1690" actId="478"/>
          <ac:picMkLst>
            <pc:docMk/>
            <pc:sldMk cId="845147611" sldId="306"/>
            <ac:picMk id="6" creationId="{67189774-B92F-DBC8-6677-B5EF38078E3B}"/>
          </ac:picMkLst>
        </pc:picChg>
        <pc:picChg chg="del">
          <ac:chgData name="Camila Kuncar" userId="29254843-6554-452d-b084-d9f4dd16c612" providerId="ADAL" clId="{E7173A9B-5EC5-473B-A60A-96BAE8CE55E5}" dt="2023-11-16T10:52:47.384" v="1691" actId="478"/>
          <ac:picMkLst>
            <pc:docMk/>
            <pc:sldMk cId="845147611" sldId="306"/>
            <ac:picMk id="13" creationId="{749D71BA-3901-7348-9CD9-D655C26564E7}"/>
          </ac:picMkLst>
        </pc:picChg>
        <pc:picChg chg="del">
          <ac:chgData name="Camila Kuncar" userId="29254843-6554-452d-b084-d9f4dd16c612" providerId="ADAL" clId="{E7173A9B-5EC5-473B-A60A-96BAE8CE55E5}" dt="2023-11-16T10:52:41.183" v="1688" actId="478"/>
          <ac:picMkLst>
            <pc:docMk/>
            <pc:sldMk cId="845147611" sldId="306"/>
            <ac:picMk id="15" creationId="{3BF3AF39-9450-08D9-9B74-C9D93CFB85C4}"/>
          </ac:picMkLst>
        </pc:picChg>
        <pc:picChg chg="add mod">
          <ac:chgData name="Camila Kuncar" userId="29254843-6554-452d-b084-d9f4dd16c612" providerId="ADAL" clId="{E7173A9B-5EC5-473B-A60A-96BAE8CE55E5}" dt="2023-11-16T11:00:16.010" v="1741" actId="1076"/>
          <ac:picMkLst>
            <pc:docMk/>
            <pc:sldMk cId="845147611" sldId="306"/>
            <ac:picMk id="16" creationId="{5436BA3A-48A4-D872-35F0-7C1DBC97F0AD}"/>
          </ac:picMkLst>
        </pc:picChg>
      </pc:sldChg>
      <pc:sldChg chg="addSp delSp modSp add mod">
        <pc:chgData name="Camila Kuncar" userId="29254843-6554-452d-b084-d9f4dd16c612" providerId="ADAL" clId="{E7173A9B-5EC5-473B-A60A-96BAE8CE55E5}" dt="2023-11-16T11:09:40.823" v="1863" actId="1076"/>
        <pc:sldMkLst>
          <pc:docMk/>
          <pc:sldMk cId="2877285772" sldId="307"/>
        </pc:sldMkLst>
        <pc:spChg chg="mod">
          <ac:chgData name="Camila Kuncar" userId="29254843-6554-452d-b084-d9f4dd16c612" providerId="ADAL" clId="{E7173A9B-5EC5-473B-A60A-96BAE8CE55E5}" dt="2023-11-16T11:01:22.939" v="1789" actId="20577"/>
          <ac:spMkLst>
            <pc:docMk/>
            <pc:sldMk cId="2877285772" sldId="307"/>
            <ac:spMk id="7" creationId="{00000000-0000-0000-0000-000000000000}"/>
          </ac:spMkLst>
        </pc:spChg>
        <pc:spChg chg="add mod">
          <ac:chgData name="Camila Kuncar" userId="29254843-6554-452d-b084-d9f4dd16c612" providerId="ADAL" clId="{E7173A9B-5EC5-473B-A60A-96BAE8CE55E5}" dt="2023-11-16T11:09:40.823" v="1863" actId="1076"/>
          <ac:spMkLst>
            <pc:docMk/>
            <pc:sldMk cId="2877285772" sldId="307"/>
            <ac:spMk id="17" creationId="{79C22549-5812-3F98-BCE8-8891B8575B81}"/>
          </ac:spMkLst>
        </pc:spChg>
        <pc:spChg chg="del">
          <ac:chgData name="Camila Kuncar" userId="29254843-6554-452d-b084-d9f4dd16c612" providerId="ADAL" clId="{E7173A9B-5EC5-473B-A60A-96BAE8CE55E5}" dt="2023-11-16T11:01:27.899" v="1793" actId="478"/>
          <ac:spMkLst>
            <pc:docMk/>
            <pc:sldMk cId="2877285772" sldId="307"/>
            <ac:spMk id="18" creationId="{3464D259-500D-503B-C8C8-83E6B585E609}"/>
          </ac:spMkLst>
        </pc:spChg>
        <pc:graphicFrameChg chg="mod modGraphic">
          <ac:chgData name="Camila Kuncar" userId="29254843-6554-452d-b084-d9f4dd16c612" providerId="ADAL" clId="{E7173A9B-5EC5-473B-A60A-96BAE8CE55E5}" dt="2023-11-16T11:04:45.035" v="1856" actId="1076"/>
          <ac:graphicFrameMkLst>
            <pc:docMk/>
            <pc:sldMk cId="2877285772" sldId="307"/>
            <ac:graphicFrameMk id="4" creationId="{4EB107E6-38F9-0B51-DD30-CF6254B2B7B0}"/>
          </ac:graphicFrameMkLst>
        </pc:graphicFrameChg>
        <pc:graphicFrameChg chg="mod modGraphic">
          <ac:chgData name="Camila Kuncar" userId="29254843-6554-452d-b084-d9f4dd16c612" providerId="ADAL" clId="{E7173A9B-5EC5-473B-A60A-96BAE8CE55E5}" dt="2023-11-16T11:04:39.818" v="1854" actId="404"/>
          <ac:graphicFrameMkLst>
            <pc:docMk/>
            <pc:sldMk cId="2877285772" sldId="307"/>
            <ac:graphicFrameMk id="14" creationId="{8A85CA5C-EBDF-9255-9305-DBC950C48B4F}"/>
          </ac:graphicFrameMkLst>
        </pc:graphicFrameChg>
        <pc:picChg chg="del">
          <ac:chgData name="Camila Kuncar" userId="29254843-6554-452d-b084-d9f4dd16c612" providerId="ADAL" clId="{E7173A9B-5EC5-473B-A60A-96BAE8CE55E5}" dt="2023-11-16T11:01:24.684" v="1790" actId="478"/>
          <ac:picMkLst>
            <pc:docMk/>
            <pc:sldMk cId="2877285772" sldId="307"/>
            <ac:picMk id="2" creationId="{E638B7B1-AC57-8F61-F3B4-6D74DFF58420}"/>
          </ac:picMkLst>
        </pc:picChg>
        <pc:picChg chg="del">
          <ac:chgData name="Camila Kuncar" userId="29254843-6554-452d-b084-d9f4dd16c612" providerId="ADAL" clId="{E7173A9B-5EC5-473B-A60A-96BAE8CE55E5}" dt="2023-11-16T11:01:25.836" v="1791" actId="478"/>
          <ac:picMkLst>
            <pc:docMk/>
            <pc:sldMk cId="2877285772" sldId="307"/>
            <ac:picMk id="3" creationId="{E086B047-2785-10B0-8AAB-241DE5C92C7E}"/>
          </ac:picMkLst>
        </pc:picChg>
        <pc:picChg chg="add mod">
          <ac:chgData name="Camila Kuncar" userId="29254843-6554-452d-b084-d9f4dd16c612" providerId="ADAL" clId="{E7173A9B-5EC5-473B-A60A-96BAE8CE55E5}" dt="2023-11-16T11:01:45.610" v="1798" actId="14100"/>
          <ac:picMkLst>
            <pc:docMk/>
            <pc:sldMk cId="2877285772" sldId="307"/>
            <ac:picMk id="6" creationId="{C49FBE56-2441-C35F-71A6-9D4E0C11A2B1}"/>
          </ac:picMkLst>
        </pc:picChg>
        <pc:picChg chg="add mod">
          <ac:chgData name="Camila Kuncar" userId="29254843-6554-452d-b084-d9f4dd16c612" providerId="ADAL" clId="{E7173A9B-5EC5-473B-A60A-96BAE8CE55E5}" dt="2023-11-16T11:01:54.563" v="1801" actId="14100"/>
          <ac:picMkLst>
            <pc:docMk/>
            <pc:sldMk cId="2877285772" sldId="307"/>
            <ac:picMk id="13" creationId="{03CA6F44-70DA-D88B-D2F4-E726F74CF303}"/>
          </ac:picMkLst>
        </pc:picChg>
        <pc:picChg chg="add mod modCrop">
          <ac:chgData name="Camila Kuncar" userId="29254843-6554-452d-b084-d9f4dd16c612" providerId="ADAL" clId="{E7173A9B-5EC5-473B-A60A-96BAE8CE55E5}" dt="2023-11-16T11:04:49.284" v="1857" actId="732"/>
          <ac:picMkLst>
            <pc:docMk/>
            <pc:sldMk cId="2877285772" sldId="307"/>
            <ac:picMk id="15" creationId="{5D1443F9-92A0-A518-0048-3F7A29632C0A}"/>
          </ac:picMkLst>
        </pc:picChg>
        <pc:picChg chg="del">
          <ac:chgData name="Camila Kuncar" userId="29254843-6554-452d-b084-d9f4dd16c612" providerId="ADAL" clId="{E7173A9B-5EC5-473B-A60A-96BAE8CE55E5}" dt="2023-11-16T11:01:26.554" v="1792" actId="478"/>
          <ac:picMkLst>
            <pc:docMk/>
            <pc:sldMk cId="2877285772" sldId="307"/>
            <ac:picMk id="16" creationId="{5436BA3A-48A4-D872-35F0-7C1DBC97F0AD}"/>
          </ac:picMkLst>
        </pc:picChg>
      </pc:sldChg>
      <pc:sldChg chg="add del">
        <pc:chgData name="Camila Kuncar" userId="29254843-6554-452d-b084-d9f4dd16c612" providerId="ADAL" clId="{E7173A9B-5EC5-473B-A60A-96BAE8CE55E5}" dt="2023-11-16T11:09:39.080" v="1862"/>
        <pc:sldMkLst>
          <pc:docMk/>
          <pc:sldMk cId="779981881" sldId="308"/>
        </pc:sldMkLst>
      </pc:sldChg>
      <pc:sldChg chg="addSp delSp modSp add mod">
        <pc:chgData name="Camila Kuncar" userId="29254843-6554-452d-b084-d9f4dd16c612" providerId="ADAL" clId="{E7173A9B-5EC5-473B-A60A-96BAE8CE55E5}" dt="2023-11-16T11:17:50.729" v="1969" actId="1076"/>
        <pc:sldMkLst>
          <pc:docMk/>
          <pc:sldMk cId="2576871801" sldId="308"/>
        </pc:sldMkLst>
        <pc:spChg chg="add mod">
          <ac:chgData name="Camila Kuncar" userId="29254843-6554-452d-b084-d9f4dd16c612" providerId="ADAL" clId="{E7173A9B-5EC5-473B-A60A-96BAE8CE55E5}" dt="2023-11-16T11:12:15.865" v="1919" actId="1076"/>
          <ac:spMkLst>
            <pc:docMk/>
            <pc:sldMk cId="2576871801" sldId="308"/>
            <ac:spMk id="3" creationId="{1E4427A1-7DFB-952D-E423-CDBE03DBFA95}"/>
          </ac:spMkLst>
        </pc:spChg>
        <pc:spChg chg="mod">
          <ac:chgData name="Camila Kuncar" userId="29254843-6554-452d-b084-d9f4dd16c612" providerId="ADAL" clId="{E7173A9B-5EC5-473B-A60A-96BAE8CE55E5}" dt="2023-11-16T11:10:20.640" v="1883" actId="6549"/>
          <ac:spMkLst>
            <pc:docMk/>
            <pc:sldMk cId="2576871801" sldId="308"/>
            <ac:spMk id="7" creationId="{00000000-0000-0000-0000-000000000000}"/>
          </ac:spMkLst>
        </pc:spChg>
        <pc:spChg chg="del">
          <ac:chgData name="Camila Kuncar" userId="29254843-6554-452d-b084-d9f4dd16c612" providerId="ADAL" clId="{E7173A9B-5EC5-473B-A60A-96BAE8CE55E5}" dt="2023-11-16T11:10:01.115" v="1869" actId="478"/>
          <ac:spMkLst>
            <pc:docMk/>
            <pc:sldMk cId="2576871801" sldId="308"/>
            <ac:spMk id="17" creationId="{79C22549-5812-3F98-BCE8-8891B8575B81}"/>
          </ac:spMkLst>
        </pc:spChg>
        <pc:graphicFrameChg chg="mod modGraphic">
          <ac:chgData name="Camila Kuncar" userId="29254843-6554-452d-b084-d9f4dd16c612" providerId="ADAL" clId="{E7173A9B-5EC5-473B-A60A-96BAE8CE55E5}" dt="2023-11-16T11:17:25.944" v="1961" actId="403"/>
          <ac:graphicFrameMkLst>
            <pc:docMk/>
            <pc:sldMk cId="2576871801" sldId="308"/>
            <ac:graphicFrameMk id="4" creationId="{4EB107E6-38F9-0B51-DD30-CF6254B2B7B0}"/>
          </ac:graphicFrameMkLst>
        </pc:graphicFrameChg>
        <pc:graphicFrameChg chg="del">
          <ac:chgData name="Camila Kuncar" userId="29254843-6554-452d-b084-d9f4dd16c612" providerId="ADAL" clId="{E7173A9B-5EC5-473B-A60A-96BAE8CE55E5}" dt="2023-11-16T11:16:39.149" v="1951" actId="478"/>
          <ac:graphicFrameMkLst>
            <pc:docMk/>
            <pc:sldMk cId="2576871801" sldId="308"/>
            <ac:graphicFrameMk id="14" creationId="{8A85CA5C-EBDF-9255-9305-DBC950C48B4F}"/>
          </ac:graphicFrameMkLst>
        </pc:graphicFrameChg>
        <pc:picChg chg="del">
          <ac:chgData name="Camila Kuncar" userId="29254843-6554-452d-b084-d9f4dd16c612" providerId="ADAL" clId="{E7173A9B-5EC5-473B-A60A-96BAE8CE55E5}" dt="2023-11-16T11:09:58.339" v="1866" actId="478"/>
          <ac:picMkLst>
            <pc:docMk/>
            <pc:sldMk cId="2576871801" sldId="308"/>
            <ac:picMk id="6" creationId="{C49FBE56-2441-C35F-71A6-9D4E0C11A2B1}"/>
          </ac:picMkLst>
        </pc:picChg>
        <pc:picChg chg="del">
          <ac:chgData name="Camila Kuncar" userId="29254843-6554-452d-b084-d9f4dd16c612" providerId="ADAL" clId="{E7173A9B-5EC5-473B-A60A-96BAE8CE55E5}" dt="2023-11-16T11:09:58.778" v="1867" actId="478"/>
          <ac:picMkLst>
            <pc:docMk/>
            <pc:sldMk cId="2576871801" sldId="308"/>
            <ac:picMk id="13" creationId="{03CA6F44-70DA-D88B-D2F4-E726F74CF303}"/>
          </ac:picMkLst>
        </pc:picChg>
        <pc:picChg chg="del">
          <ac:chgData name="Camila Kuncar" userId="29254843-6554-452d-b084-d9f4dd16c612" providerId="ADAL" clId="{E7173A9B-5EC5-473B-A60A-96BAE8CE55E5}" dt="2023-11-16T11:09:59.480" v="1868" actId="478"/>
          <ac:picMkLst>
            <pc:docMk/>
            <pc:sldMk cId="2576871801" sldId="308"/>
            <ac:picMk id="15" creationId="{5D1443F9-92A0-A518-0048-3F7A29632C0A}"/>
          </ac:picMkLst>
        </pc:picChg>
        <pc:picChg chg="add mod">
          <ac:chgData name="Camila Kuncar" userId="29254843-6554-452d-b084-d9f4dd16c612" providerId="ADAL" clId="{E7173A9B-5EC5-473B-A60A-96BAE8CE55E5}" dt="2023-11-16T11:17:50.729" v="1969" actId="1076"/>
          <ac:picMkLst>
            <pc:docMk/>
            <pc:sldMk cId="2576871801" sldId="308"/>
            <ac:picMk id="16" creationId="{C3D01D15-F59B-AE06-84B2-C9882A6939CC}"/>
          </ac:picMkLst>
        </pc:picChg>
        <pc:picChg chg="add mod modCrop">
          <ac:chgData name="Camila Kuncar" userId="29254843-6554-452d-b084-d9f4dd16c612" providerId="ADAL" clId="{E7173A9B-5EC5-473B-A60A-96BAE8CE55E5}" dt="2023-11-16T11:12:13.722" v="1918" actId="14100"/>
          <ac:picMkLst>
            <pc:docMk/>
            <pc:sldMk cId="2576871801" sldId="308"/>
            <ac:picMk id="18" creationId="{0B7E85A2-DB62-F215-038C-AA3093EDEF2A}"/>
          </ac:picMkLst>
        </pc:picChg>
        <pc:picChg chg="add mod modCrop">
          <ac:chgData name="Camila Kuncar" userId="29254843-6554-452d-b084-d9f4dd16c612" providerId="ADAL" clId="{E7173A9B-5EC5-473B-A60A-96BAE8CE55E5}" dt="2023-11-16T11:17:47.672" v="1968" actId="1076"/>
          <ac:picMkLst>
            <pc:docMk/>
            <pc:sldMk cId="2576871801" sldId="308"/>
            <ac:picMk id="19" creationId="{FB812C14-E114-4A8C-69D7-4ADA43BDBA58}"/>
          </ac:picMkLst>
        </pc:picChg>
        <pc:picChg chg="add mod modCrop">
          <ac:chgData name="Camila Kuncar" userId="29254843-6554-452d-b084-d9f4dd16c612" providerId="ADAL" clId="{E7173A9B-5EC5-473B-A60A-96BAE8CE55E5}" dt="2023-11-16T11:17:47.672" v="1968" actId="1076"/>
          <ac:picMkLst>
            <pc:docMk/>
            <pc:sldMk cId="2576871801" sldId="308"/>
            <ac:picMk id="20" creationId="{2C9D854F-AF9F-27CF-936E-D5FC40C297C8}"/>
          </ac:picMkLst>
        </pc:picChg>
      </pc:sldChg>
      <pc:sldChg chg="addSp delSp modSp add mod">
        <pc:chgData name="Camila Kuncar" userId="29254843-6554-452d-b084-d9f4dd16c612" providerId="ADAL" clId="{E7173A9B-5EC5-473B-A60A-96BAE8CE55E5}" dt="2023-11-16T11:43:24.714" v="2116" actId="1076"/>
        <pc:sldMkLst>
          <pc:docMk/>
          <pc:sldMk cId="2933451202" sldId="309"/>
        </pc:sldMkLst>
        <pc:spChg chg="mod">
          <ac:chgData name="Camila Kuncar" userId="29254843-6554-452d-b084-d9f4dd16c612" providerId="ADAL" clId="{E7173A9B-5EC5-473B-A60A-96BAE8CE55E5}" dt="2023-11-16T11:41:26.827" v="2089" actId="20577"/>
          <ac:spMkLst>
            <pc:docMk/>
            <pc:sldMk cId="2933451202" sldId="309"/>
            <ac:spMk id="5" creationId="{C808A1D6-8EB1-B214-67AB-E3ECB755F9B8}"/>
          </ac:spMkLst>
        </pc:spChg>
        <pc:grpChg chg="add del mod">
          <ac:chgData name="Camila Kuncar" userId="29254843-6554-452d-b084-d9f4dd16c612" providerId="ADAL" clId="{E7173A9B-5EC5-473B-A60A-96BAE8CE55E5}" dt="2023-11-16T11:43:09.135" v="2112" actId="165"/>
          <ac:grpSpMkLst>
            <pc:docMk/>
            <pc:sldMk cId="2933451202" sldId="309"/>
            <ac:grpSpMk id="12" creationId="{E0387751-3BFD-14AC-1B28-4F6A0CC8B15F}"/>
          </ac:grpSpMkLst>
        </pc:grpChg>
        <pc:grpChg chg="add mod">
          <ac:chgData name="Camila Kuncar" userId="29254843-6554-452d-b084-d9f4dd16c612" providerId="ADAL" clId="{E7173A9B-5EC5-473B-A60A-96BAE8CE55E5}" dt="2023-11-16T11:43:24.714" v="2116" actId="1076"/>
          <ac:grpSpMkLst>
            <pc:docMk/>
            <pc:sldMk cId="2933451202" sldId="309"/>
            <ac:grpSpMk id="13" creationId="{7AC6F18D-FD95-5BA0-7548-8428650A5CD8}"/>
          </ac:grpSpMkLst>
        </pc:grpChg>
        <pc:grpChg chg="del">
          <ac:chgData name="Camila Kuncar" userId="29254843-6554-452d-b084-d9f4dd16c612" providerId="ADAL" clId="{E7173A9B-5EC5-473B-A60A-96BAE8CE55E5}" dt="2023-11-16T11:41:39.318" v="2090" actId="165"/>
          <ac:grpSpMkLst>
            <pc:docMk/>
            <pc:sldMk cId="2933451202" sldId="309"/>
            <ac:grpSpMk id="14" creationId="{1A7DB1F3-4DA8-B685-AE3A-D5E31D225B20}"/>
          </ac:grpSpMkLst>
        </pc:grpChg>
        <pc:picChg chg="del mod topLvl">
          <ac:chgData name="Camila Kuncar" userId="29254843-6554-452d-b084-d9f4dd16c612" providerId="ADAL" clId="{E7173A9B-5EC5-473B-A60A-96BAE8CE55E5}" dt="2023-11-16T11:41:42.105" v="2093" actId="478"/>
          <ac:picMkLst>
            <pc:docMk/>
            <pc:sldMk cId="2933451202" sldId="309"/>
            <ac:picMk id="3" creationId="{07796948-50C0-C92A-F0D2-420046128AE1}"/>
          </ac:picMkLst>
        </pc:picChg>
        <pc:picChg chg="add del mod">
          <ac:chgData name="Camila Kuncar" userId="29254843-6554-452d-b084-d9f4dd16c612" providerId="ADAL" clId="{E7173A9B-5EC5-473B-A60A-96BAE8CE55E5}" dt="2023-11-16T11:42:07.141" v="2097" actId="21"/>
          <ac:picMkLst>
            <pc:docMk/>
            <pc:sldMk cId="2933451202" sldId="309"/>
            <ac:picMk id="6" creationId="{3A32F704-E8A2-745E-F4C1-AE23A0AB4436}"/>
          </ac:picMkLst>
        </pc:picChg>
        <pc:picChg chg="add mod topLvl">
          <ac:chgData name="Camila Kuncar" userId="29254843-6554-452d-b084-d9f4dd16c612" providerId="ADAL" clId="{E7173A9B-5EC5-473B-A60A-96BAE8CE55E5}" dt="2023-11-16T11:43:23.726" v="2115" actId="164"/>
          <ac:picMkLst>
            <pc:docMk/>
            <pc:sldMk cId="2933451202" sldId="309"/>
            <ac:picMk id="7" creationId="{C4257AF3-2FEA-5D6E-E7BC-F45ED9DA7749}"/>
          </ac:picMkLst>
        </pc:picChg>
        <pc:picChg chg="del mod topLvl">
          <ac:chgData name="Camila Kuncar" userId="29254843-6554-452d-b084-d9f4dd16c612" providerId="ADAL" clId="{E7173A9B-5EC5-473B-A60A-96BAE8CE55E5}" dt="2023-11-16T11:41:41.335" v="2092" actId="478"/>
          <ac:picMkLst>
            <pc:docMk/>
            <pc:sldMk cId="2933451202" sldId="309"/>
            <ac:picMk id="8" creationId="{B9646E81-4425-F763-1B4E-0B198DE261C0}"/>
          </ac:picMkLst>
        </pc:picChg>
        <pc:picChg chg="del mod topLvl">
          <ac:chgData name="Camila Kuncar" userId="29254843-6554-452d-b084-d9f4dd16c612" providerId="ADAL" clId="{E7173A9B-5EC5-473B-A60A-96BAE8CE55E5}" dt="2023-11-16T11:41:40.982" v="2091" actId="478"/>
          <ac:picMkLst>
            <pc:docMk/>
            <pc:sldMk cId="2933451202" sldId="309"/>
            <ac:picMk id="10" creationId="{E5270615-51C2-E60A-2BE9-B62CA84C000E}"/>
          </ac:picMkLst>
        </pc:picChg>
        <pc:picChg chg="add mod topLvl modCrop">
          <ac:chgData name="Camila Kuncar" userId="29254843-6554-452d-b084-d9f4dd16c612" providerId="ADAL" clId="{E7173A9B-5EC5-473B-A60A-96BAE8CE55E5}" dt="2023-11-16T11:43:23.726" v="2115" actId="164"/>
          <ac:picMkLst>
            <pc:docMk/>
            <pc:sldMk cId="2933451202" sldId="309"/>
            <ac:picMk id="11" creationId="{2B1A09E2-B845-2671-E416-5FD3CD0BAB1E}"/>
          </ac:picMkLst>
        </pc:picChg>
      </pc:sldChg>
      <pc:sldChg chg="addSp delSp add del mod">
        <pc:chgData name="Camila Kuncar" userId="29254843-6554-452d-b084-d9f4dd16c612" providerId="ADAL" clId="{E7173A9B-5EC5-473B-A60A-96BAE8CE55E5}" dt="2023-11-16T11:59:13.016" v="2310" actId="47"/>
        <pc:sldMkLst>
          <pc:docMk/>
          <pc:sldMk cId="3649427688" sldId="310"/>
        </pc:sldMkLst>
        <pc:spChg chg="add del">
          <ac:chgData name="Camila Kuncar" userId="29254843-6554-452d-b084-d9f4dd16c612" providerId="ADAL" clId="{E7173A9B-5EC5-473B-A60A-96BAE8CE55E5}" dt="2023-11-16T11:54:47.101" v="2240" actId="478"/>
          <ac:spMkLst>
            <pc:docMk/>
            <pc:sldMk cId="3649427688" sldId="310"/>
            <ac:spMk id="7" creationId="{1EA79B43-F831-819B-CEDA-A2F49EA57597}"/>
          </ac:spMkLst>
        </pc:spChg>
        <pc:spChg chg="add del">
          <ac:chgData name="Camila Kuncar" userId="29254843-6554-452d-b084-d9f4dd16c612" providerId="ADAL" clId="{E7173A9B-5EC5-473B-A60A-96BAE8CE55E5}" dt="2023-11-16T11:54:46.738" v="2239" actId="478"/>
          <ac:spMkLst>
            <pc:docMk/>
            <pc:sldMk cId="3649427688" sldId="310"/>
            <ac:spMk id="9" creationId="{9A4B8A7B-D15D-0580-1563-A4F7187F22A1}"/>
          </ac:spMkLst>
        </pc:spChg>
        <pc:spChg chg="add del">
          <ac:chgData name="Camila Kuncar" userId="29254843-6554-452d-b084-d9f4dd16c612" providerId="ADAL" clId="{E7173A9B-5EC5-473B-A60A-96BAE8CE55E5}" dt="2023-11-16T11:54:46.584" v="2238" actId="478"/>
          <ac:spMkLst>
            <pc:docMk/>
            <pc:sldMk cId="3649427688" sldId="310"/>
            <ac:spMk id="11" creationId="{75605C0F-975B-E766-AA74-4BB6B79A9A08}"/>
          </ac:spMkLst>
        </pc:spChg>
        <pc:spChg chg="add del">
          <ac:chgData name="Camila Kuncar" userId="29254843-6554-452d-b084-d9f4dd16c612" providerId="ADAL" clId="{E7173A9B-5EC5-473B-A60A-96BAE8CE55E5}" dt="2023-11-16T11:54:46.422" v="2237" actId="478"/>
          <ac:spMkLst>
            <pc:docMk/>
            <pc:sldMk cId="3649427688" sldId="310"/>
            <ac:spMk id="13" creationId="{3CFC709C-02FC-6DF7-3DE1-8A5BF595907D}"/>
          </ac:spMkLst>
        </pc:spChg>
        <pc:spChg chg="add del">
          <ac:chgData name="Camila Kuncar" userId="29254843-6554-452d-b084-d9f4dd16c612" providerId="ADAL" clId="{E7173A9B-5EC5-473B-A60A-96BAE8CE55E5}" dt="2023-11-16T11:54:46.095" v="2236" actId="478"/>
          <ac:spMkLst>
            <pc:docMk/>
            <pc:sldMk cId="3649427688" sldId="310"/>
            <ac:spMk id="15" creationId="{6EB2DDCF-5ED2-5D8C-DD79-549C64CC838C}"/>
          </ac:spMkLst>
        </pc:spChg>
        <pc:spChg chg="add del">
          <ac:chgData name="Camila Kuncar" userId="29254843-6554-452d-b084-d9f4dd16c612" providerId="ADAL" clId="{E7173A9B-5EC5-473B-A60A-96BAE8CE55E5}" dt="2023-11-16T11:54:47.455" v="2241" actId="478"/>
          <ac:spMkLst>
            <pc:docMk/>
            <pc:sldMk cId="3649427688" sldId="310"/>
            <ac:spMk id="18" creationId="{88C96474-69BF-FFEA-9BEE-85679657D9C3}"/>
          </ac:spMkLst>
        </pc:spChg>
      </pc:sldChg>
      <pc:sldChg chg="modSp add mod">
        <pc:chgData name="Camila Kuncar" userId="29254843-6554-452d-b084-d9f4dd16c612" providerId="ADAL" clId="{E7173A9B-5EC5-473B-A60A-96BAE8CE55E5}" dt="2023-11-16T11:58:18.736" v="2300" actId="207"/>
        <pc:sldMkLst>
          <pc:docMk/>
          <pc:sldMk cId="633903925" sldId="311"/>
        </pc:sldMkLst>
        <pc:spChg chg="mod">
          <ac:chgData name="Camila Kuncar" userId="29254843-6554-452d-b084-d9f4dd16c612" providerId="ADAL" clId="{E7173A9B-5EC5-473B-A60A-96BAE8CE55E5}" dt="2023-11-16T11:57:47.875" v="2292" actId="113"/>
          <ac:spMkLst>
            <pc:docMk/>
            <pc:sldMk cId="633903925" sldId="311"/>
            <ac:spMk id="2" creationId="{AF301D30-2E38-1AAE-DF1D-5FFB43EBE916}"/>
          </ac:spMkLst>
        </pc:spChg>
        <pc:spChg chg="mod">
          <ac:chgData name="Camila Kuncar" userId="29254843-6554-452d-b084-d9f4dd16c612" providerId="ADAL" clId="{E7173A9B-5EC5-473B-A60A-96BAE8CE55E5}" dt="2023-11-16T11:56:04.904" v="2274" actId="20577"/>
          <ac:spMkLst>
            <pc:docMk/>
            <pc:sldMk cId="633903925" sldId="311"/>
            <ac:spMk id="5" creationId="{C808A1D6-8EB1-B214-67AB-E3ECB755F9B8}"/>
          </ac:spMkLst>
        </pc:spChg>
        <pc:spChg chg="mod">
          <ac:chgData name="Camila Kuncar" userId="29254843-6554-452d-b084-d9f4dd16c612" providerId="ADAL" clId="{E7173A9B-5EC5-473B-A60A-96BAE8CE55E5}" dt="2023-11-16T11:58:16.413" v="2299" actId="207"/>
          <ac:spMkLst>
            <pc:docMk/>
            <pc:sldMk cId="633903925" sldId="311"/>
            <ac:spMk id="7" creationId="{1EA79B43-F831-819B-CEDA-A2F49EA57597}"/>
          </ac:spMkLst>
        </pc:spChg>
        <pc:spChg chg="mod">
          <ac:chgData name="Camila Kuncar" userId="29254843-6554-452d-b084-d9f4dd16c612" providerId="ADAL" clId="{E7173A9B-5EC5-473B-A60A-96BAE8CE55E5}" dt="2023-11-16T11:58:01.573" v="2295" actId="113"/>
          <ac:spMkLst>
            <pc:docMk/>
            <pc:sldMk cId="633903925" sldId="311"/>
            <ac:spMk id="9" creationId="{9A4B8A7B-D15D-0580-1563-A4F7187F22A1}"/>
          </ac:spMkLst>
        </pc:spChg>
        <pc:spChg chg="mod">
          <ac:chgData name="Camila Kuncar" userId="29254843-6554-452d-b084-d9f4dd16c612" providerId="ADAL" clId="{E7173A9B-5EC5-473B-A60A-96BAE8CE55E5}" dt="2023-11-16T11:58:13.701" v="2298" actId="207"/>
          <ac:spMkLst>
            <pc:docMk/>
            <pc:sldMk cId="633903925" sldId="311"/>
            <ac:spMk id="11" creationId="{75605C0F-975B-E766-AA74-4BB6B79A9A08}"/>
          </ac:spMkLst>
        </pc:spChg>
        <pc:spChg chg="mod">
          <ac:chgData name="Camila Kuncar" userId="29254843-6554-452d-b084-d9f4dd16c612" providerId="ADAL" clId="{E7173A9B-5EC5-473B-A60A-96BAE8CE55E5}" dt="2023-11-16T11:57:57.299" v="2294" actId="113"/>
          <ac:spMkLst>
            <pc:docMk/>
            <pc:sldMk cId="633903925" sldId="311"/>
            <ac:spMk id="13" creationId="{3CFC709C-02FC-6DF7-3DE1-8A5BF595907D}"/>
          </ac:spMkLst>
        </pc:spChg>
        <pc:spChg chg="mod">
          <ac:chgData name="Camila Kuncar" userId="29254843-6554-452d-b084-d9f4dd16c612" providerId="ADAL" clId="{E7173A9B-5EC5-473B-A60A-96BAE8CE55E5}" dt="2023-11-16T11:58:11.275" v="2297" actId="207"/>
          <ac:spMkLst>
            <pc:docMk/>
            <pc:sldMk cId="633903925" sldId="311"/>
            <ac:spMk id="15" creationId="{6EB2DDCF-5ED2-5D8C-DD79-549C64CC838C}"/>
          </ac:spMkLst>
        </pc:spChg>
        <pc:spChg chg="mod">
          <ac:chgData name="Camila Kuncar" userId="29254843-6554-452d-b084-d9f4dd16c612" providerId="ADAL" clId="{E7173A9B-5EC5-473B-A60A-96BAE8CE55E5}" dt="2023-11-16T11:57:52.106" v="2293" actId="113"/>
          <ac:spMkLst>
            <pc:docMk/>
            <pc:sldMk cId="633903925" sldId="311"/>
            <ac:spMk id="17" creationId="{702446B6-10F4-871A-F282-8AB1122F6BDB}"/>
          </ac:spMkLst>
        </pc:spChg>
        <pc:spChg chg="mod">
          <ac:chgData name="Camila Kuncar" userId="29254843-6554-452d-b084-d9f4dd16c612" providerId="ADAL" clId="{E7173A9B-5EC5-473B-A60A-96BAE8CE55E5}" dt="2023-11-16T11:58:18.736" v="2300" actId="207"/>
          <ac:spMkLst>
            <pc:docMk/>
            <pc:sldMk cId="633903925" sldId="311"/>
            <ac:spMk id="18" creationId="{88C96474-69BF-FFEA-9BEE-85679657D9C3}"/>
          </ac:spMkLst>
        </pc:spChg>
        <pc:spChg chg="mod">
          <ac:chgData name="Camila Kuncar" userId="29254843-6554-452d-b084-d9f4dd16c612" providerId="ADAL" clId="{E7173A9B-5EC5-473B-A60A-96BAE8CE55E5}" dt="2023-11-16T11:58:05.300" v="2296" actId="113"/>
          <ac:spMkLst>
            <pc:docMk/>
            <pc:sldMk cId="633903925" sldId="311"/>
            <ac:spMk id="20" creationId="{CFA5D555-503D-E048-CE87-6B2887D8922B}"/>
          </ac:spMkLst>
        </pc:spChg>
      </pc:sldChg>
      <pc:sldChg chg="addSp delSp modSp new del mod">
        <pc:chgData name="Camila Kuncar" userId="29254843-6554-452d-b084-d9f4dd16c612" providerId="ADAL" clId="{E7173A9B-5EC5-473B-A60A-96BAE8CE55E5}" dt="2023-11-16T11:57:41.441" v="2291" actId="47"/>
        <pc:sldMkLst>
          <pc:docMk/>
          <pc:sldMk cId="3206404772" sldId="312"/>
        </pc:sldMkLst>
        <pc:spChg chg="del">
          <ac:chgData name="Camila Kuncar" userId="29254843-6554-452d-b084-d9f4dd16c612" providerId="ADAL" clId="{E7173A9B-5EC5-473B-A60A-96BAE8CE55E5}" dt="2023-11-16T11:56:46.470" v="2276" actId="478"/>
          <ac:spMkLst>
            <pc:docMk/>
            <pc:sldMk cId="3206404772" sldId="312"/>
            <ac:spMk id="2" creationId="{314BA43C-FC0C-1C5E-89AB-F34FDA5997B4}"/>
          </ac:spMkLst>
        </pc:spChg>
        <pc:spChg chg="del">
          <ac:chgData name="Camila Kuncar" userId="29254843-6554-452d-b084-d9f4dd16c612" providerId="ADAL" clId="{E7173A9B-5EC5-473B-A60A-96BAE8CE55E5}" dt="2023-11-16T11:56:47.429" v="2277" actId="478"/>
          <ac:spMkLst>
            <pc:docMk/>
            <pc:sldMk cId="3206404772" sldId="312"/>
            <ac:spMk id="3" creationId="{CC70121D-4794-FA9B-EEA8-EDF7C1E24E18}"/>
          </ac:spMkLst>
        </pc:spChg>
        <pc:spChg chg="add mod">
          <ac:chgData name="Camila Kuncar" userId="29254843-6554-452d-b084-d9f4dd16c612" providerId="ADAL" clId="{E7173A9B-5EC5-473B-A60A-96BAE8CE55E5}" dt="2023-11-16T11:56:51.721" v="2278"/>
          <ac:spMkLst>
            <pc:docMk/>
            <pc:sldMk cId="3206404772" sldId="312"/>
            <ac:spMk id="5" creationId="{7438CD06-C573-9653-0AFD-E95CC5624CD7}"/>
          </ac:spMkLst>
        </pc:spChg>
        <pc:spChg chg="add mod">
          <ac:chgData name="Camila Kuncar" userId="29254843-6554-452d-b084-d9f4dd16c612" providerId="ADAL" clId="{E7173A9B-5EC5-473B-A60A-96BAE8CE55E5}" dt="2023-11-16T11:57:24.151" v="2287" actId="14100"/>
          <ac:spMkLst>
            <pc:docMk/>
            <pc:sldMk cId="3206404772" sldId="312"/>
            <ac:spMk id="6" creationId="{9AB121CA-D85D-1773-EAD1-911F03FD5FF4}"/>
          </ac:spMkLst>
        </pc:spChg>
        <pc:spChg chg="add mod">
          <ac:chgData name="Camila Kuncar" userId="29254843-6554-452d-b084-d9f4dd16c612" providerId="ADAL" clId="{E7173A9B-5EC5-473B-A60A-96BAE8CE55E5}" dt="2023-11-16T11:57:30.108" v="2288" actId="207"/>
          <ac:spMkLst>
            <pc:docMk/>
            <pc:sldMk cId="3206404772" sldId="312"/>
            <ac:spMk id="7" creationId="{85C01BAD-C4C7-45E1-860D-6B06B2A69C74}"/>
          </ac:spMkLst>
        </pc:spChg>
        <pc:picChg chg="add mod">
          <ac:chgData name="Camila Kuncar" userId="29254843-6554-452d-b084-d9f4dd16c612" providerId="ADAL" clId="{E7173A9B-5EC5-473B-A60A-96BAE8CE55E5}" dt="2023-11-16T11:56:51.721" v="2278"/>
          <ac:picMkLst>
            <pc:docMk/>
            <pc:sldMk cId="3206404772" sldId="312"/>
            <ac:picMk id="4" creationId="{30D9A4E0-69FF-3746-431A-ACC54331618B}"/>
          </ac:picMkLst>
        </pc:picChg>
      </pc:sldChg>
      <pc:sldChg chg="addSp delSp modSp add mod modAnim">
        <pc:chgData name="Camila Kuncar" userId="29254843-6554-452d-b084-d9f4dd16c612" providerId="ADAL" clId="{E7173A9B-5EC5-473B-A60A-96BAE8CE55E5}" dt="2023-11-17T11:53:42.698" v="5019" actId="1076"/>
        <pc:sldMkLst>
          <pc:docMk/>
          <pc:sldMk cId="4040390828" sldId="312"/>
        </pc:sldMkLst>
        <pc:spChg chg="add mod">
          <ac:chgData name="Camila Kuncar" userId="29254843-6554-452d-b084-d9f4dd16c612" providerId="ADAL" clId="{E7173A9B-5EC5-473B-A60A-96BAE8CE55E5}" dt="2023-11-17T11:53:42.698" v="5019" actId="1076"/>
          <ac:spMkLst>
            <pc:docMk/>
            <pc:sldMk cId="4040390828" sldId="312"/>
            <ac:spMk id="2" creationId="{5B7CF5FC-114D-61B5-AD50-9E5804DB008B}"/>
          </ac:spMkLst>
        </pc:spChg>
        <pc:spChg chg="del mod">
          <ac:chgData name="Camila Kuncar" userId="29254843-6554-452d-b084-d9f4dd16c612" providerId="ADAL" clId="{E7173A9B-5EC5-473B-A60A-96BAE8CE55E5}" dt="2023-11-16T12:28:56.650" v="2976" actId="478"/>
          <ac:spMkLst>
            <pc:docMk/>
            <pc:sldMk cId="4040390828" sldId="312"/>
            <ac:spMk id="2" creationId="{AF301D30-2E38-1AAE-DF1D-5FFB43EBE916}"/>
          </ac:spMkLst>
        </pc:spChg>
        <pc:spChg chg="mod">
          <ac:chgData name="Camila Kuncar" userId="29254843-6554-452d-b084-d9f4dd16c612" providerId="ADAL" clId="{E7173A9B-5EC5-473B-A60A-96BAE8CE55E5}" dt="2023-11-16T12:34:10.844" v="3034" actId="1076"/>
          <ac:spMkLst>
            <pc:docMk/>
            <pc:sldMk cId="4040390828" sldId="312"/>
            <ac:spMk id="5" creationId="{C808A1D6-8EB1-B214-67AB-E3ECB755F9B8}"/>
          </ac:spMkLst>
        </pc:spChg>
        <pc:spChg chg="del">
          <ac:chgData name="Camila Kuncar" userId="29254843-6554-452d-b084-d9f4dd16c612" providerId="ADAL" clId="{E7173A9B-5EC5-473B-A60A-96BAE8CE55E5}" dt="2023-11-16T12:26:55.171" v="2912" actId="478"/>
          <ac:spMkLst>
            <pc:docMk/>
            <pc:sldMk cId="4040390828" sldId="312"/>
            <ac:spMk id="7" creationId="{1EA79B43-F831-819B-CEDA-A2F49EA57597}"/>
          </ac:spMkLst>
        </pc:spChg>
        <pc:spChg chg="del mod">
          <ac:chgData name="Camila Kuncar" userId="29254843-6554-452d-b084-d9f4dd16c612" providerId="ADAL" clId="{E7173A9B-5EC5-473B-A60A-96BAE8CE55E5}" dt="2023-11-16T12:28:56.650" v="2976" actId="478"/>
          <ac:spMkLst>
            <pc:docMk/>
            <pc:sldMk cId="4040390828" sldId="312"/>
            <ac:spMk id="9" creationId="{9A4B8A7B-D15D-0580-1563-A4F7187F22A1}"/>
          </ac:spMkLst>
        </pc:spChg>
        <pc:spChg chg="del">
          <ac:chgData name="Camila Kuncar" userId="29254843-6554-452d-b084-d9f4dd16c612" providerId="ADAL" clId="{E7173A9B-5EC5-473B-A60A-96BAE8CE55E5}" dt="2023-11-16T12:26:56.962" v="2913" actId="478"/>
          <ac:spMkLst>
            <pc:docMk/>
            <pc:sldMk cId="4040390828" sldId="312"/>
            <ac:spMk id="11" creationId="{75605C0F-975B-E766-AA74-4BB6B79A9A08}"/>
          </ac:spMkLst>
        </pc:spChg>
        <pc:spChg chg="del mod">
          <ac:chgData name="Camila Kuncar" userId="29254843-6554-452d-b084-d9f4dd16c612" providerId="ADAL" clId="{E7173A9B-5EC5-473B-A60A-96BAE8CE55E5}" dt="2023-11-16T12:28:56.650" v="2976" actId="478"/>
          <ac:spMkLst>
            <pc:docMk/>
            <pc:sldMk cId="4040390828" sldId="312"/>
            <ac:spMk id="13" creationId="{3CFC709C-02FC-6DF7-3DE1-8A5BF595907D}"/>
          </ac:spMkLst>
        </pc:spChg>
        <pc:spChg chg="del">
          <ac:chgData name="Camila Kuncar" userId="29254843-6554-452d-b084-d9f4dd16c612" providerId="ADAL" clId="{E7173A9B-5EC5-473B-A60A-96BAE8CE55E5}" dt="2023-11-16T12:26:59.239" v="2914" actId="478"/>
          <ac:spMkLst>
            <pc:docMk/>
            <pc:sldMk cId="4040390828" sldId="312"/>
            <ac:spMk id="15" creationId="{6EB2DDCF-5ED2-5D8C-DD79-549C64CC838C}"/>
          </ac:spMkLst>
        </pc:spChg>
        <pc:spChg chg="del">
          <ac:chgData name="Camila Kuncar" userId="29254843-6554-452d-b084-d9f4dd16c612" providerId="ADAL" clId="{E7173A9B-5EC5-473B-A60A-96BAE8CE55E5}" dt="2023-11-16T12:28:56.650" v="2976" actId="478"/>
          <ac:spMkLst>
            <pc:docMk/>
            <pc:sldMk cId="4040390828" sldId="312"/>
            <ac:spMk id="17" creationId="{702446B6-10F4-871A-F282-8AB1122F6BDB}"/>
          </ac:spMkLst>
        </pc:spChg>
        <pc:spChg chg="del">
          <ac:chgData name="Camila Kuncar" userId="29254843-6554-452d-b084-d9f4dd16c612" providerId="ADAL" clId="{E7173A9B-5EC5-473B-A60A-96BAE8CE55E5}" dt="2023-11-16T12:26:53.603" v="2911" actId="478"/>
          <ac:spMkLst>
            <pc:docMk/>
            <pc:sldMk cId="4040390828" sldId="312"/>
            <ac:spMk id="18" creationId="{88C96474-69BF-FFEA-9BEE-85679657D9C3}"/>
          </ac:spMkLst>
        </pc:spChg>
        <pc:spChg chg="del mod">
          <ac:chgData name="Camila Kuncar" userId="29254843-6554-452d-b084-d9f4dd16c612" providerId="ADAL" clId="{E7173A9B-5EC5-473B-A60A-96BAE8CE55E5}" dt="2023-11-16T12:28:56.650" v="2976" actId="478"/>
          <ac:spMkLst>
            <pc:docMk/>
            <pc:sldMk cId="4040390828" sldId="312"/>
            <ac:spMk id="20" creationId="{CFA5D555-503D-E048-CE87-6B2887D8922B}"/>
          </ac:spMkLst>
        </pc:spChg>
        <pc:graphicFrameChg chg="add mod modGraphic">
          <ac:chgData name="Camila Kuncar" userId="29254843-6554-452d-b084-d9f4dd16c612" providerId="ADAL" clId="{E7173A9B-5EC5-473B-A60A-96BAE8CE55E5}" dt="2023-11-17T11:53:24.757" v="5018" actId="20577"/>
          <ac:graphicFrameMkLst>
            <pc:docMk/>
            <pc:sldMk cId="4040390828" sldId="312"/>
            <ac:graphicFrameMk id="3" creationId="{49DFA32A-18F5-724D-EFA1-A199E5308696}"/>
          </ac:graphicFrameMkLst>
        </pc:graphicFrameChg>
        <pc:picChg chg="mod">
          <ac:chgData name="Camila Kuncar" userId="29254843-6554-452d-b084-d9f4dd16c612" providerId="ADAL" clId="{E7173A9B-5EC5-473B-A60A-96BAE8CE55E5}" dt="2023-11-16T12:27:45.798" v="2962" actId="1076"/>
          <ac:picMkLst>
            <pc:docMk/>
            <pc:sldMk cId="4040390828" sldId="312"/>
            <ac:picMk id="4" creationId="{5905B0C7-2F2A-4450-B34F-17F37543DC34}"/>
          </ac:picMkLst>
        </pc:picChg>
      </pc:sldChg>
      <pc:sldChg chg="addSp delSp modSp new mod delAnim modAnim">
        <pc:chgData name="Camila Kuncar" userId="29254843-6554-452d-b084-d9f4dd16c612" providerId="ADAL" clId="{E7173A9B-5EC5-473B-A60A-96BAE8CE55E5}" dt="2023-11-16T16:43:32.508" v="4839"/>
        <pc:sldMkLst>
          <pc:docMk/>
          <pc:sldMk cId="3859222443" sldId="313"/>
        </pc:sldMkLst>
        <pc:spChg chg="del">
          <ac:chgData name="Camila Kuncar" userId="29254843-6554-452d-b084-d9f4dd16c612" providerId="ADAL" clId="{E7173A9B-5EC5-473B-A60A-96BAE8CE55E5}" dt="2023-11-16T14:10:07.203" v="3055" actId="478"/>
          <ac:spMkLst>
            <pc:docMk/>
            <pc:sldMk cId="3859222443" sldId="313"/>
            <ac:spMk id="2" creationId="{F0469EE7-E04D-6012-E2EB-119A4117E9B1}"/>
          </ac:spMkLst>
        </pc:spChg>
        <pc:spChg chg="del">
          <ac:chgData name="Camila Kuncar" userId="29254843-6554-452d-b084-d9f4dd16c612" providerId="ADAL" clId="{E7173A9B-5EC5-473B-A60A-96BAE8CE55E5}" dt="2023-11-16T14:10:04.086" v="3053" actId="478"/>
          <ac:spMkLst>
            <pc:docMk/>
            <pc:sldMk cId="3859222443" sldId="313"/>
            <ac:spMk id="3" creationId="{400A8D7F-F232-6F80-B770-330AC9A05E96}"/>
          </ac:spMkLst>
        </pc:spChg>
        <pc:spChg chg="add del mod">
          <ac:chgData name="Camila Kuncar" userId="29254843-6554-452d-b084-d9f4dd16c612" providerId="ADAL" clId="{E7173A9B-5EC5-473B-A60A-96BAE8CE55E5}" dt="2023-11-16T14:10:06.056" v="3054" actId="478"/>
          <ac:spMkLst>
            <pc:docMk/>
            <pc:sldMk cId="3859222443" sldId="313"/>
            <ac:spMk id="5" creationId="{7782D576-69C0-FE84-CB74-6A90630446B0}"/>
          </ac:spMkLst>
        </pc:spChg>
        <pc:spChg chg="add mod">
          <ac:chgData name="Camila Kuncar" userId="29254843-6554-452d-b084-d9f4dd16c612" providerId="ADAL" clId="{E7173A9B-5EC5-473B-A60A-96BAE8CE55E5}" dt="2023-11-16T16:20:31.547" v="3983" actId="1076"/>
          <ac:spMkLst>
            <pc:docMk/>
            <pc:sldMk cId="3859222443" sldId="313"/>
            <ac:spMk id="6" creationId="{71BFDCD5-E8A0-4D15-83A7-C5C3B86CE1D5}"/>
          </ac:spMkLst>
        </pc:spChg>
        <pc:spChg chg="add mod">
          <ac:chgData name="Camila Kuncar" userId="29254843-6554-452d-b084-d9f4dd16c612" providerId="ADAL" clId="{E7173A9B-5EC5-473B-A60A-96BAE8CE55E5}" dt="2023-11-16T16:22:12.591" v="4022" actId="20577"/>
          <ac:spMkLst>
            <pc:docMk/>
            <pc:sldMk cId="3859222443" sldId="313"/>
            <ac:spMk id="8" creationId="{94591426-E8ED-131E-A067-01C4E16C02A9}"/>
          </ac:spMkLst>
        </pc:spChg>
        <pc:spChg chg="add del mod">
          <ac:chgData name="Camila Kuncar" userId="29254843-6554-452d-b084-d9f4dd16c612" providerId="ADAL" clId="{E7173A9B-5EC5-473B-A60A-96BAE8CE55E5}" dt="2023-11-16T16:12:44.371" v="3406" actId="478"/>
          <ac:spMkLst>
            <pc:docMk/>
            <pc:sldMk cId="3859222443" sldId="313"/>
            <ac:spMk id="9" creationId="{FF4FCE4F-4558-32DD-45F9-79043C000B3B}"/>
          </ac:spMkLst>
        </pc:spChg>
        <pc:spChg chg="add mod">
          <ac:chgData name="Camila Kuncar" userId="29254843-6554-452d-b084-d9f4dd16c612" providerId="ADAL" clId="{E7173A9B-5EC5-473B-A60A-96BAE8CE55E5}" dt="2023-11-16T16:21:34.902" v="4005" actId="14100"/>
          <ac:spMkLst>
            <pc:docMk/>
            <pc:sldMk cId="3859222443" sldId="313"/>
            <ac:spMk id="10" creationId="{29DFDB0D-8E7A-A2AA-822F-27C01541204C}"/>
          </ac:spMkLst>
        </pc:spChg>
        <pc:spChg chg="add del mod">
          <ac:chgData name="Camila Kuncar" userId="29254843-6554-452d-b084-d9f4dd16c612" providerId="ADAL" clId="{E7173A9B-5EC5-473B-A60A-96BAE8CE55E5}" dt="2023-11-16T16:20:22.246" v="3982"/>
          <ac:spMkLst>
            <pc:docMk/>
            <pc:sldMk cId="3859222443" sldId="313"/>
            <ac:spMk id="12" creationId="{A8CA1B6B-7F5B-BAC9-AFE1-A92AAAFBDE3F}"/>
          </ac:spMkLst>
        </pc:spChg>
        <pc:spChg chg="add mod">
          <ac:chgData name="Camila Kuncar" userId="29254843-6554-452d-b084-d9f4dd16c612" providerId="ADAL" clId="{E7173A9B-5EC5-473B-A60A-96BAE8CE55E5}" dt="2023-11-16T16:22:40.959" v="4045" actId="20577"/>
          <ac:spMkLst>
            <pc:docMk/>
            <pc:sldMk cId="3859222443" sldId="313"/>
            <ac:spMk id="14" creationId="{0A4876D4-D7D5-4498-420B-B70F7CE61CCE}"/>
          </ac:spMkLst>
        </pc:spChg>
        <pc:spChg chg="add mod">
          <ac:chgData name="Camila Kuncar" userId="29254843-6554-452d-b084-d9f4dd16c612" providerId="ADAL" clId="{E7173A9B-5EC5-473B-A60A-96BAE8CE55E5}" dt="2023-11-16T16:21:32.495" v="4004" actId="14100"/>
          <ac:spMkLst>
            <pc:docMk/>
            <pc:sldMk cId="3859222443" sldId="313"/>
            <ac:spMk id="15" creationId="{E96071CE-13CC-620D-ACB3-1D3EAE4EE8B0}"/>
          </ac:spMkLst>
        </pc:spChg>
        <pc:spChg chg="add mod">
          <ac:chgData name="Camila Kuncar" userId="29254843-6554-452d-b084-d9f4dd16c612" providerId="ADAL" clId="{E7173A9B-5EC5-473B-A60A-96BAE8CE55E5}" dt="2023-11-16T16:22:25.982" v="4023"/>
          <ac:spMkLst>
            <pc:docMk/>
            <pc:sldMk cId="3859222443" sldId="313"/>
            <ac:spMk id="16" creationId="{14EE4ACF-0AB7-AB16-4CB4-6D3A0042D4AD}"/>
          </ac:spMkLst>
        </pc:spChg>
        <pc:picChg chg="add mod">
          <ac:chgData name="Camila Kuncar" userId="29254843-6554-452d-b084-d9f4dd16c612" providerId="ADAL" clId="{E7173A9B-5EC5-473B-A60A-96BAE8CE55E5}" dt="2023-11-16T14:10:00.496" v="3052"/>
          <ac:picMkLst>
            <pc:docMk/>
            <pc:sldMk cId="3859222443" sldId="313"/>
            <ac:picMk id="4" creationId="{F3B1FF7F-0CF6-2473-6763-2852BD9D17AB}"/>
          </ac:picMkLst>
        </pc:picChg>
        <pc:picChg chg="add mod">
          <ac:chgData name="Camila Kuncar" userId="29254843-6554-452d-b084-d9f4dd16c612" providerId="ADAL" clId="{E7173A9B-5EC5-473B-A60A-96BAE8CE55E5}" dt="2023-11-16T16:20:36.476" v="3985" actId="1076"/>
          <ac:picMkLst>
            <pc:docMk/>
            <pc:sldMk cId="3859222443" sldId="313"/>
            <ac:picMk id="7" creationId="{6C35156F-2E84-69A7-A2BB-1FC0F748BB6F}"/>
          </ac:picMkLst>
        </pc:picChg>
      </pc:sldChg>
      <pc:sldChg chg="add del">
        <pc:chgData name="Camila Kuncar" userId="29254843-6554-452d-b084-d9f4dd16c612" providerId="ADAL" clId="{E7173A9B-5EC5-473B-A60A-96BAE8CE55E5}" dt="2023-11-16T11:57:40.576" v="2290" actId="47"/>
        <pc:sldMkLst>
          <pc:docMk/>
          <pc:sldMk cId="4036153285" sldId="313"/>
        </pc:sldMkLst>
      </pc:sldChg>
      <pc:sldChg chg="addSp delSp modSp add mod delAnim modAnim">
        <pc:chgData name="Camila Kuncar" userId="29254843-6554-452d-b084-d9f4dd16c612" providerId="ADAL" clId="{E7173A9B-5EC5-473B-A60A-96BAE8CE55E5}" dt="2023-11-16T16:42:28.770" v="4828" actId="20577"/>
        <pc:sldMkLst>
          <pc:docMk/>
          <pc:sldMk cId="4173980904" sldId="314"/>
        </pc:sldMkLst>
        <pc:spChg chg="add mod">
          <ac:chgData name="Camila Kuncar" userId="29254843-6554-452d-b084-d9f4dd16c612" providerId="ADAL" clId="{E7173A9B-5EC5-473B-A60A-96BAE8CE55E5}" dt="2023-11-16T16:37:35.500" v="4524" actId="1076"/>
          <ac:spMkLst>
            <pc:docMk/>
            <pc:sldMk cId="4173980904" sldId="314"/>
            <ac:spMk id="2" creationId="{D886E930-34FE-E133-7CBC-60F80B119E06}"/>
          </ac:spMkLst>
        </pc:spChg>
        <pc:spChg chg="add del mod">
          <ac:chgData name="Camila Kuncar" userId="29254843-6554-452d-b084-d9f4dd16c612" providerId="ADAL" clId="{E7173A9B-5EC5-473B-A60A-96BAE8CE55E5}" dt="2023-11-16T16:37:24.239" v="4519" actId="478"/>
          <ac:spMkLst>
            <pc:docMk/>
            <pc:sldMk cId="4173980904" sldId="314"/>
            <ac:spMk id="3" creationId="{41970E23-1BE9-43F7-238A-8AA93D3C3930}"/>
          </ac:spMkLst>
        </pc:spChg>
        <pc:spChg chg="mod">
          <ac:chgData name="Camila Kuncar" userId="29254843-6554-452d-b084-d9f4dd16c612" providerId="ADAL" clId="{E7173A9B-5EC5-473B-A60A-96BAE8CE55E5}" dt="2023-11-16T16:37:37.983" v="4525" actId="1076"/>
          <ac:spMkLst>
            <pc:docMk/>
            <pc:sldMk cId="4173980904" sldId="314"/>
            <ac:spMk id="5" creationId="{C808A1D6-8EB1-B214-67AB-E3ECB755F9B8}"/>
          </ac:spMkLst>
        </pc:spChg>
        <pc:spChg chg="add del mod">
          <ac:chgData name="Camila Kuncar" userId="29254843-6554-452d-b084-d9f4dd16c612" providerId="ADAL" clId="{E7173A9B-5EC5-473B-A60A-96BAE8CE55E5}" dt="2023-11-16T16:37:25.574" v="4520" actId="478"/>
          <ac:spMkLst>
            <pc:docMk/>
            <pc:sldMk cId="4173980904" sldId="314"/>
            <ac:spMk id="6" creationId="{C5F2B97D-5116-9755-690D-66BE3755619B}"/>
          </ac:spMkLst>
        </pc:spChg>
        <pc:spChg chg="add mod">
          <ac:chgData name="Camila Kuncar" userId="29254843-6554-452d-b084-d9f4dd16c612" providerId="ADAL" clId="{E7173A9B-5EC5-473B-A60A-96BAE8CE55E5}" dt="2023-11-16T16:39:57.960" v="4752" actId="1076"/>
          <ac:spMkLst>
            <pc:docMk/>
            <pc:sldMk cId="4173980904" sldId="314"/>
            <ac:spMk id="7" creationId="{C48EB53A-C204-58C8-50AC-24CD9BF7BA02}"/>
          </ac:spMkLst>
        </pc:spChg>
        <pc:spChg chg="add mod">
          <ac:chgData name="Camila Kuncar" userId="29254843-6554-452d-b084-d9f4dd16c612" providerId="ADAL" clId="{E7173A9B-5EC5-473B-A60A-96BAE8CE55E5}" dt="2023-11-16T16:40:00.022" v="4753" actId="1076"/>
          <ac:spMkLst>
            <pc:docMk/>
            <pc:sldMk cId="4173980904" sldId="314"/>
            <ac:spMk id="9" creationId="{BDD174DC-0B9E-B330-2066-C06507C2F26C}"/>
          </ac:spMkLst>
        </pc:spChg>
        <pc:spChg chg="add mod">
          <ac:chgData name="Camila Kuncar" userId="29254843-6554-452d-b084-d9f4dd16c612" providerId="ADAL" clId="{E7173A9B-5EC5-473B-A60A-96BAE8CE55E5}" dt="2023-11-16T16:42:28.770" v="4828" actId="20577"/>
          <ac:spMkLst>
            <pc:docMk/>
            <pc:sldMk cId="4173980904" sldId="314"/>
            <ac:spMk id="10" creationId="{CA6FE6CC-B24E-5499-FD55-6A0A1464B365}"/>
          </ac:spMkLst>
        </pc:spChg>
        <pc:spChg chg="add mod">
          <ac:chgData name="Camila Kuncar" userId="29254843-6554-452d-b084-d9f4dd16c612" providerId="ADAL" clId="{E7173A9B-5EC5-473B-A60A-96BAE8CE55E5}" dt="2023-11-16T16:41:31.307" v="4792" actId="164"/>
          <ac:spMkLst>
            <pc:docMk/>
            <pc:sldMk cId="4173980904" sldId="314"/>
            <ac:spMk id="11" creationId="{C55EC16B-B1CB-58F4-FA12-87225491F1CF}"/>
          </ac:spMkLst>
        </pc:spChg>
        <pc:spChg chg="add mod">
          <ac:chgData name="Camila Kuncar" userId="29254843-6554-452d-b084-d9f4dd16c612" providerId="ADAL" clId="{E7173A9B-5EC5-473B-A60A-96BAE8CE55E5}" dt="2023-11-16T16:41:31.307" v="4792" actId="164"/>
          <ac:spMkLst>
            <pc:docMk/>
            <pc:sldMk cId="4173980904" sldId="314"/>
            <ac:spMk id="13" creationId="{FE5FC8F9-F27C-3FF9-6965-8657F192B930}"/>
          </ac:spMkLst>
        </pc:spChg>
        <pc:grpChg chg="add del mod">
          <ac:chgData name="Camila Kuncar" userId="29254843-6554-452d-b084-d9f4dd16c612" providerId="ADAL" clId="{E7173A9B-5EC5-473B-A60A-96BAE8CE55E5}" dt="2023-11-16T16:40:54.114" v="4781" actId="165"/>
          <ac:grpSpMkLst>
            <pc:docMk/>
            <pc:sldMk cId="4173980904" sldId="314"/>
            <ac:grpSpMk id="19" creationId="{F27096CA-BA88-E3BA-D68F-955CF8698F72}"/>
          </ac:grpSpMkLst>
        </pc:grpChg>
        <pc:grpChg chg="add mod">
          <ac:chgData name="Camila Kuncar" userId="29254843-6554-452d-b084-d9f4dd16c612" providerId="ADAL" clId="{E7173A9B-5EC5-473B-A60A-96BAE8CE55E5}" dt="2023-11-16T16:41:40.627" v="4794" actId="164"/>
          <ac:grpSpMkLst>
            <pc:docMk/>
            <pc:sldMk cId="4173980904" sldId="314"/>
            <ac:grpSpMk id="20" creationId="{1ACAE66D-45C8-807A-6124-0215505E7194}"/>
          </ac:grpSpMkLst>
        </pc:grpChg>
        <pc:grpChg chg="add mod">
          <ac:chgData name="Camila Kuncar" userId="29254843-6554-452d-b084-d9f4dd16c612" providerId="ADAL" clId="{E7173A9B-5EC5-473B-A60A-96BAE8CE55E5}" dt="2023-11-16T16:41:40.627" v="4794" actId="164"/>
          <ac:grpSpMkLst>
            <pc:docMk/>
            <pc:sldMk cId="4173980904" sldId="314"/>
            <ac:grpSpMk id="21" creationId="{F2415CDB-E84C-936A-CE72-B63189D0ADC2}"/>
          </ac:grpSpMkLst>
        </pc:grpChg>
        <pc:grpChg chg="add mod">
          <ac:chgData name="Camila Kuncar" userId="29254843-6554-452d-b084-d9f4dd16c612" providerId="ADAL" clId="{E7173A9B-5EC5-473B-A60A-96BAE8CE55E5}" dt="2023-11-16T16:41:40.627" v="4794" actId="164"/>
          <ac:grpSpMkLst>
            <pc:docMk/>
            <pc:sldMk cId="4173980904" sldId="314"/>
            <ac:grpSpMk id="22" creationId="{5A5C7F08-7284-2EF9-2FD8-915B3674ADFE}"/>
          </ac:grpSpMkLst>
        </pc:grpChg>
        <pc:graphicFrameChg chg="del">
          <ac:chgData name="Camila Kuncar" userId="29254843-6554-452d-b084-d9f4dd16c612" providerId="ADAL" clId="{E7173A9B-5EC5-473B-A60A-96BAE8CE55E5}" dt="2023-11-16T14:21:07.833" v="3094" actId="478"/>
          <ac:graphicFrameMkLst>
            <pc:docMk/>
            <pc:sldMk cId="4173980904" sldId="314"/>
            <ac:graphicFrameMk id="8" creationId="{808048E2-DE81-2F1F-43C0-2FFE1923E6B1}"/>
          </ac:graphicFrameMkLst>
        </pc:graphicFrameChg>
        <pc:picChg chg="mod">
          <ac:chgData name="Camila Kuncar" userId="29254843-6554-452d-b084-d9f4dd16c612" providerId="ADAL" clId="{E7173A9B-5EC5-473B-A60A-96BAE8CE55E5}" dt="2023-11-16T16:32:06.286" v="4296" actId="1076"/>
          <ac:picMkLst>
            <pc:docMk/>
            <pc:sldMk cId="4173980904" sldId="314"/>
            <ac:picMk id="4" creationId="{5905B0C7-2F2A-4450-B34F-17F37543DC34}"/>
          </ac:picMkLst>
        </pc:picChg>
        <pc:picChg chg="del">
          <ac:chgData name="Camila Kuncar" userId="29254843-6554-452d-b084-d9f4dd16c612" providerId="ADAL" clId="{E7173A9B-5EC5-473B-A60A-96BAE8CE55E5}" dt="2023-11-16T14:21:10.799" v="3095" actId="478"/>
          <ac:picMkLst>
            <pc:docMk/>
            <pc:sldMk cId="4173980904" sldId="314"/>
            <ac:picMk id="12" creationId="{9E821062-9B79-E389-E5AF-3B0F5E421FE2}"/>
          </ac:picMkLst>
        </pc:picChg>
        <pc:cxnChg chg="add mod topLvl">
          <ac:chgData name="Camila Kuncar" userId="29254843-6554-452d-b084-d9f4dd16c612" providerId="ADAL" clId="{E7173A9B-5EC5-473B-A60A-96BAE8CE55E5}" dt="2023-11-16T16:41:07.525" v="4784" actId="164"/>
          <ac:cxnSpMkLst>
            <pc:docMk/>
            <pc:sldMk cId="4173980904" sldId="314"/>
            <ac:cxnSpMk id="14" creationId="{CD4204BD-63F0-43AB-5CCE-AE074304F82E}"/>
          </ac:cxnSpMkLst>
        </pc:cxnChg>
        <pc:cxnChg chg="add mod topLvl">
          <ac:chgData name="Camila Kuncar" userId="29254843-6554-452d-b084-d9f4dd16c612" providerId="ADAL" clId="{E7173A9B-5EC5-473B-A60A-96BAE8CE55E5}" dt="2023-11-16T16:41:07.525" v="4784" actId="164"/>
          <ac:cxnSpMkLst>
            <pc:docMk/>
            <pc:sldMk cId="4173980904" sldId="314"/>
            <ac:cxnSpMk id="15" creationId="{BB157723-20DC-A5FB-1E04-E671C96B390D}"/>
          </ac:cxnSpMkLst>
        </pc:cxnChg>
      </pc:sldChg>
      <pc:sldChg chg="addSp delSp modSp add mod">
        <pc:chgData name="Camila Kuncar" userId="29254843-6554-452d-b084-d9f4dd16c612" providerId="ADAL" clId="{E7173A9B-5EC5-473B-A60A-96BAE8CE55E5}" dt="2023-11-16T16:31:47.788" v="4293"/>
        <pc:sldMkLst>
          <pc:docMk/>
          <pc:sldMk cId="1037700878" sldId="315"/>
        </pc:sldMkLst>
        <pc:spChg chg="mod">
          <ac:chgData name="Camila Kuncar" userId="29254843-6554-452d-b084-d9f4dd16c612" providerId="ADAL" clId="{E7173A9B-5EC5-473B-A60A-96BAE8CE55E5}" dt="2023-11-16T16:31:47.788" v="4293"/>
          <ac:spMkLst>
            <pc:docMk/>
            <pc:sldMk cId="1037700878" sldId="315"/>
            <ac:spMk id="15" creationId="{304C9B01-66E1-EF9B-5A34-8F4A9B2E58BE}"/>
          </ac:spMkLst>
        </pc:spChg>
        <pc:grpChg chg="add mod">
          <ac:chgData name="Camila Kuncar" userId="29254843-6554-452d-b084-d9f4dd16c612" providerId="ADAL" clId="{E7173A9B-5EC5-473B-A60A-96BAE8CE55E5}" dt="2023-11-16T16:31:47.788" v="4293"/>
          <ac:grpSpMkLst>
            <pc:docMk/>
            <pc:sldMk cId="1037700878" sldId="315"/>
            <ac:grpSpMk id="7" creationId="{D98A071A-D45D-F078-00DD-3C9623C51849}"/>
          </ac:grpSpMkLst>
        </pc:grpChg>
        <pc:grpChg chg="mod">
          <ac:chgData name="Camila Kuncar" userId="29254843-6554-452d-b084-d9f4dd16c612" providerId="ADAL" clId="{E7173A9B-5EC5-473B-A60A-96BAE8CE55E5}" dt="2023-11-16T16:31:47.788" v="4293"/>
          <ac:grpSpMkLst>
            <pc:docMk/>
            <pc:sldMk cId="1037700878" sldId="315"/>
            <ac:grpSpMk id="14" creationId="{53FCDD22-A46E-6A3B-4BAC-5CF81826737C}"/>
          </ac:grpSpMkLst>
        </pc:grpChg>
        <pc:picChg chg="add mod">
          <ac:chgData name="Camila Kuncar" userId="29254843-6554-452d-b084-d9f4dd16c612" providerId="ADAL" clId="{E7173A9B-5EC5-473B-A60A-96BAE8CE55E5}" dt="2023-11-16T16:31:35.256" v="4292"/>
          <ac:picMkLst>
            <pc:docMk/>
            <pc:sldMk cId="1037700878" sldId="315"/>
            <ac:picMk id="5" creationId="{A83243D4-12E2-4B2C-DC9F-0BA89D9B9A6B}"/>
          </ac:picMkLst>
        </pc:picChg>
        <pc:picChg chg="del">
          <ac:chgData name="Camila Kuncar" userId="29254843-6554-452d-b084-d9f4dd16c612" providerId="ADAL" clId="{E7173A9B-5EC5-473B-A60A-96BAE8CE55E5}" dt="2023-11-16T16:31:31.414" v="4285" actId="478"/>
          <ac:picMkLst>
            <pc:docMk/>
            <pc:sldMk cId="1037700878" sldId="315"/>
            <ac:picMk id="6" creationId="{B2DEFEE4-D763-47BE-BE27-CDAC4DC9C14B}"/>
          </ac:picMkLst>
        </pc:picChg>
        <pc:picChg chg="del">
          <ac:chgData name="Camila Kuncar" userId="29254843-6554-452d-b084-d9f4dd16c612" providerId="ADAL" clId="{E7173A9B-5EC5-473B-A60A-96BAE8CE55E5}" dt="2023-11-16T16:31:33.165" v="4288" actId="478"/>
          <ac:picMkLst>
            <pc:docMk/>
            <pc:sldMk cId="1037700878" sldId="315"/>
            <ac:picMk id="8" creationId="{DC54B5FE-BB8C-41F8-81B3-D74741643153}"/>
          </ac:picMkLst>
        </pc:picChg>
        <pc:picChg chg="del">
          <ac:chgData name="Camila Kuncar" userId="29254843-6554-452d-b084-d9f4dd16c612" providerId="ADAL" clId="{E7173A9B-5EC5-473B-A60A-96BAE8CE55E5}" dt="2023-11-16T16:31:31.884" v="4286" actId="478"/>
          <ac:picMkLst>
            <pc:docMk/>
            <pc:sldMk cId="1037700878" sldId="315"/>
            <ac:picMk id="9" creationId="{16809CF4-165F-4A79-BE2C-C87274D8D4A3}"/>
          </ac:picMkLst>
        </pc:picChg>
        <pc:picChg chg="mod">
          <ac:chgData name="Camila Kuncar" userId="29254843-6554-452d-b084-d9f4dd16c612" providerId="ADAL" clId="{E7173A9B-5EC5-473B-A60A-96BAE8CE55E5}" dt="2023-11-16T16:31:47.788" v="4293"/>
          <ac:picMkLst>
            <pc:docMk/>
            <pc:sldMk cId="1037700878" sldId="315"/>
            <ac:picMk id="16" creationId="{120B0719-BCC9-4CFD-A9D8-4E8F7D89B0D3}"/>
          </ac:picMkLst>
        </pc:picChg>
        <pc:picChg chg="mod">
          <ac:chgData name="Camila Kuncar" userId="29254843-6554-452d-b084-d9f4dd16c612" providerId="ADAL" clId="{E7173A9B-5EC5-473B-A60A-96BAE8CE55E5}" dt="2023-11-16T16:31:47.788" v="4293"/>
          <ac:picMkLst>
            <pc:docMk/>
            <pc:sldMk cId="1037700878" sldId="315"/>
            <ac:picMk id="17" creationId="{20985EB8-9CF2-96FF-882F-30AD0D5AD8D6}"/>
          </ac:picMkLst>
        </pc:picChg>
        <pc:picChg chg="del mod">
          <ac:chgData name="Camila Kuncar" userId="29254843-6554-452d-b084-d9f4dd16c612" providerId="ADAL" clId="{E7173A9B-5EC5-473B-A60A-96BAE8CE55E5}" dt="2023-11-16T16:31:33.975" v="4290" actId="478"/>
          <ac:picMkLst>
            <pc:docMk/>
            <pc:sldMk cId="1037700878" sldId="315"/>
            <ac:picMk id="18" creationId="{707812A2-3E22-1774-FBDA-807A7524F1A8}"/>
          </ac:picMkLst>
        </pc:picChg>
        <pc:picChg chg="mod">
          <ac:chgData name="Camila Kuncar" userId="29254843-6554-452d-b084-d9f4dd16c612" providerId="ADAL" clId="{E7173A9B-5EC5-473B-A60A-96BAE8CE55E5}" dt="2023-11-16T16:31:47.788" v="4293"/>
          <ac:picMkLst>
            <pc:docMk/>
            <pc:sldMk cId="1037700878" sldId="315"/>
            <ac:picMk id="19" creationId="{3A7781FE-0567-8221-803F-3C189261D65C}"/>
          </ac:picMkLst>
        </pc:picChg>
        <pc:picChg chg="del">
          <ac:chgData name="Camila Kuncar" userId="29254843-6554-452d-b084-d9f4dd16c612" providerId="ADAL" clId="{E7173A9B-5EC5-473B-A60A-96BAE8CE55E5}" dt="2023-11-16T16:31:34.307" v="4291" actId="478"/>
          <ac:picMkLst>
            <pc:docMk/>
            <pc:sldMk cId="1037700878" sldId="315"/>
            <ac:picMk id="20" creationId="{E3EDF153-4E49-539F-24DF-17FA39B74DEE}"/>
          </ac:picMkLst>
        </pc:picChg>
        <pc:picChg chg="del">
          <ac:chgData name="Camila Kuncar" userId="29254843-6554-452d-b084-d9f4dd16c612" providerId="ADAL" clId="{E7173A9B-5EC5-473B-A60A-96BAE8CE55E5}" dt="2023-11-16T16:31:32.471" v="4287" actId="478"/>
          <ac:picMkLst>
            <pc:docMk/>
            <pc:sldMk cId="1037700878" sldId="315"/>
            <ac:picMk id="22" creationId="{DBE60FF0-6DEE-3B69-7D36-8B1690B4B528}"/>
          </ac:picMkLst>
        </pc:picChg>
      </pc:sldChg>
      <pc:sldChg chg="addSp delSp modSp add mod delAnim">
        <pc:chgData name="Camila Kuncar" userId="29254843-6554-452d-b084-d9f4dd16c612" providerId="ADAL" clId="{E7173A9B-5EC5-473B-A60A-96BAE8CE55E5}" dt="2023-11-16T16:42:43.162" v="4829" actId="313"/>
        <pc:sldMkLst>
          <pc:docMk/>
          <pc:sldMk cId="1504340127" sldId="316"/>
        </pc:sldMkLst>
        <pc:spChg chg="del">
          <ac:chgData name="Camila Kuncar" userId="29254843-6554-452d-b084-d9f4dd16c612" providerId="ADAL" clId="{E7173A9B-5EC5-473B-A60A-96BAE8CE55E5}" dt="2023-11-16T16:32:37.663" v="4380" actId="478"/>
          <ac:spMkLst>
            <pc:docMk/>
            <pc:sldMk cId="1504340127" sldId="316"/>
            <ac:spMk id="2" creationId="{D886E930-34FE-E133-7CBC-60F80B119E06}"/>
          </ac:spMkLst>
        </pc:spChg>
        <pc:spChg chg="del">
          <ac:chgData name="Camila Kuncar" userId="29254843-6554-452d-b084-d9f4dd16c612" providerId="ADAL" clId="{E7173A9B-5EC5-473B-A60A-96BAE8CE55E5}" dt="2023-11-16T16:32:37.663" v="4380" actId="478"/>
          <ac:spMkLst>
            <pc:docMk/>
            <pc:sldMk cId="1504340127" sldId="316"/>
            <ac:spMk id="3" creationId="{41970E23-1BE9-43F7-238A-8AA93D3C3930}"/>
          </ac:spMkLst>
        </pc:spChg>
        <pc:spChg chg="mod">
          <ac:chgData name="Camila Kuncar" userId="29254843-6554-452d-b084-d9f4dd16c612" providerId="ADAL" clId="{E7173A9B-5EC5-473B-A60A-96BAE8CE55E5}" dt="2023-11-16T16:42:43.162" v="4829" actId="313"/>
          <ac:spMkLst>
            <pc:docMk/>
            <pc:sldMk cId="1504340127" sldId="316"/>
            <ac:spMk id="5" creationId="{C808A1D6-8EB1-B214-67AB-E3ECB755F9B8}"/>
          </ac:spMkLst>
        </pc:spChg>
        <pc:spChg chg="del">
          <ac:chgData name="Camila Kuncar" userId="29254843-6554-452d-b084-d9f4dd16c612" providerId="ADAL" clId="{E7173A9B-5EC5-473B-A60A-96BAE8CE55E5}" dt="2023-11-16T16:32:37.663" v="4380" actId="478"/>
          <ac:spMkLst>
            <pc:docMk/>
            <pc:sldMk cId="1504340127" sldId="316"/>
            <ac:spMk id="6" creationId="{C5F2B97D-5116-9755-690D-66BE3755619B}"/>
          </ac:spMkLst>
        </pc:spChg>
        <pc:spChg chg="del">
          <ac:chgData name="Camila Kuncar" userId="29254843-6554-452d-b084-d9f4dd16c612" providerId="ADAL" clId="{E7173A9B-5EC5-473B-A60A-96BAE8CE55E5}" dt="2023-11-16T16:32:37.663" v="4380" actId="478"/>
          <ac:spMkLst>
            <pc:docMk/>
            <pc:sldMk cId="1504340127" sldId="316"/>
            <ac:spMk id="7" creationId="{C48EB53A-C204-58C8-50AC-24CD9BF7BA02}"/>
          </ac:spMkLst>
        </pc:spChg>
        <pc:picChg chg="add mod">
          <ac:chgData name="Camila Kuncar" userId="29254843-6554-452d-b084-d9f4dd16c612" providerId="ADAL" clId="{E7173A9B-5EC5-473B-A60A-96BAE8CE55E5}" dt="2023-11-16T16:33:52.710" v="4416" actId="1076"/>
          <ac:picMkLst>
            <pc:docMk/>
            <pc:sldMk cId="1504340127" sldId="316"/>
            <ac:picMk id="9" creationId="{57C01E4D-B014-CF9B-B461-974B253EC8A5}"/>
          </ac:picMkLst>
        </pc:picChg>
        <pc:picChg chg="add mod">
          <ac:chgData name="Camila Kuncar" userId="29254843-6554-452d-b084-d9f4dd16c612" providerId="ADAL" clId="{E7173A9B-5EC5-473B-A60A-96BAE8CE55E5}" dt="2023-11-16T16:33:57.689" v="4418" actId="1076"/>
          <ac:picMkLst>
            <pc:docMk/>
            <pc:sldMk cId="1504340127" sldId="316"/>
            <ac:picMk id="11" creationId="{424D1C2D-C38F-77AC-C36E-0AC1F9B9A7CE}"/>
          </ac:picMkLst>
        </pc:picChg>
        <pc:picChg chg="add mod">
          <ac:chgData name="Camila Kuncar" userId="29254843-6554-452d-b084-d9f4dd16c612" providerId="ADAL" clId="{E7173A9B-5EC5-473B-A60A-96BAE8CE55E5}" dt="2023-11-16T16:33:57.689" v="4418" actId="1076"/>
          <ac:picMkLst>
            <pc:docMk/>
            <pc:sldMk cId="1504340127" sldId="316"/>
            <ac:picMk id="13" creationId="{ED243D04-90F6-7473-47F1-4E779C1FECDF}"/>
          </ac:picMkLst>
        </pc:picChg>
        <pc:picChg chg="add mod">
          <ac:chgData name="Camila Kuncar" userId="29254843-6554-452d-b084-d9f4dd16c612" providerId="ADAL" clId="{E7173A9B-5EC5-473B-A60A-96BAE8CE55E5}" dt="2023-11-16T16:34:09.908" v="4425" actId="1076"/>
          <ac:picMkLst>
            <pc:docMk/>
            <pc:sldMk cId="1504340127" sldId="316"/>
            <ac:picMk id="15" creationId="{EAFD9412-1F90-F3BA-0D67-BE7B6EDC05B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47A9E-87C3-406E-ADD3-FAADA02979E5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4D81D-AC88-4DED-92C4-266137E58DC0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706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DC7A3-2075-400B-A204-536FA7DFD82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324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DC7A3-2075-400B-A204-536FA7DFD82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503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DC7A3-2075-400B-A204-536FA7DFD82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0040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DC7A3-2075-400B-A204-536FA7DFD82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386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DC7A3-2075-400B-A204-536FA7DFD82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74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DC7A3-2075-400B-A204-536FA7DFD82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00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DC7A3-2075-400B-A204-536FA7DFD82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063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DC7A3-2075-400B-A204-536FA7DFD82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09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DC7A3-2075-400B-A204-536FA7DFD82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742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DC7A3-2075-400B-A204-536FA7DFD82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219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DC7A3-2075-400B-A204-536FA7DFD82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37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DC7A3-2075-400B-A204-536FA7DFD82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821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226169-A916-4B70-126D-C126343BF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DF9066-C45B-3A47-FEE3-BF2B8E13C7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6F054C-99C6-876A-2198-9FE8D1D61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791-0218-44F7-94E0-43760D7FB808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588EB5-EEB1-365A-69F2-20F01EB3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3D987B-B1BC-7F38-655F-51642E6A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ED9B-6D12-4170-8A01-6F588568C73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67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33B064-F76F-B0D4-9B48-44FA88301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C9A60BC-C259-9F6B-28BF-909AED99B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F850F2-8089-916F-A725-A9B821146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791-0218-44F7-94E0-43760D7FB808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CCDB8D-1B51-E884-D636-B9E914D8A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1E78F-BE8E-A6DA-F7CA-7BAF611E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ED9B-6D12-4170-8A01-6F588568C73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93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922E096-D084-BB18-8309-C09150D8D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7E5A0D-7ED2-CF8B-3D88-233B0D3C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521AC1-DF5D-B792-D7B3-AC7D0732E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791-0218-44F7-94E0-43760D7FB808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79D59E-CD0A-B59C-35AA-9DD87FA58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737378-DBBC-AD3D-EF9E-89408E16E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ED9B-6D12-4170-8A01-6F588568C73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89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D6FC2D-4CC7-A6E6-6995-5B19ADEE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BA80E7-AD9A-E1DF-DF2C-3A9614AF4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51C4DC-A9C4-9309-9D95-4F9B3ED6D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791-0218-44F7-94E0-43760D7FB808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1EEDED-2667-7FB4-C0F5-C8AE10CBA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F375F6-BB05-262D-2DA2-0566A829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ED9B-6D12-4170-8A01-6F588568C73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6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C139E4-7EFB-B068-6D90-6C8895601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6464CC-74DF-6B97-5E9B-7A8F47BBD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09622E-2C7D-DCEA-C7A8-8A68F5EE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791-0218-44F7-94E0-43760D7FB808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1367C2-9740-974C-7B65-7253657B2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8050A4-B31E-1F4C-D757-1A7E8E2F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ED9B-6D12-4170-8A01-6F588568C73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92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F977A-1B99-E918-6072-35A35470B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2B4E1B-1E43-2FFB-D425-13FCC8459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1B1A97-3689-D732-7A46-EB38F4A4E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8F4594D-CF28-D434-E915-5E154DD1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791-0218-44F7-94E0-43760D7FB808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757FB5-37BA-8FEF-95C7-5ECCD9149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9B0947-335A-244D-46FF-09E3EB25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ED9B-6D12-4170-8A01-6F588568C73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022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75E955-362B-E24A-A00A-D830176E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842F14-0EFB-FCB4-7DD8-975FB9A9E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43C0E74-A306-B3B8-E340-A12B487CE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1FCD8EE-2A06-30BD-36C6-EB3D23D00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DD88EFA-1BAF-99DC-0E58-F71C2ECFE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DB661CF-0167-E9A6-8409-8B6BB73A0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791-0218-44F7-94E0-43760D7FB808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BC3C89E-955F-BDC2-E090-468021E2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1099A44-5272-DA3F-C709-C72DB241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ED9B-6D12-4170-8A01-6F588568C73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11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31D283-B336-4D24-58AA-CE6587D81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BE758B-3FD7-679F-6A2A-6CF376CB6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791-0218-44F7-94E0-43760D7FB808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CE350F-B07A-FC9C-24F0-EAB5D9D6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90314A0-3C27-70A8-40B2-719FC181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ED9B-6D12-4170-8A01-6F588568C73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77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8BBA59F-2C81-6A56-15EF-81C79E52F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791-0218-44F7-94E0-43760D7FB808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F681F6-770F-0C0D-F6BA-E1B6DF046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5CD064-D9F7-6FD8-E8F8-905CA402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ED9B-6D12-4170-8A01-6F588568C73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55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F19DB-012E-8BC5-C92F-5A8193C6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913705-7DEC-387C-FFD8-DA8240C5A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A980A5-DAF1-9AE5-841C-18929CB21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509AC3-05DC-5AC0-7955-FAE823A13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791-0218-44F7-94E0-43760D7FB808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C5513C-DADA-59F0-8BE9-CD7BC8D4B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32AF7E-5B5B-A8C7-35B5-5DAD094D1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ED9B-6D12-4170-8A01-6F588568C73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33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B99B10-D2E4-63B1-9DAE-B43781506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509D046-55E4-8B67-38E0-4992E7B25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2C75D1-152D-BDE6-1E70-B2B2F393E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34BC69-E9B4-D859-239A-08918920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98791-0218-44F7-94E0-43760D7FB808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F0E08B-8EBD-DDAA-EB2F-519AA6908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07EB05-6CAB-5E73-6930-F1966F193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AED9B-6D12-4170-8A01-6F588568C73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330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81C218F-2007-01F4-59B9-E8FD84D1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51E305-57F7-B3BD-D1CF-0AEF1E0FA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D3FFA5-57AF-2895-D5E1-01D038915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98791-0218-44F7-94E0-43760D7FB808}" type="datetimeFigureOut">
              <a:rPr lang="fr-FR" smtClean="0"/>
              <a:t>17/11/2023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D4CFB1-518E-1DCC-E2C3-4FA3F35DD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B853FA-6124-A2C6-4F8C-D9B47DEF0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AED9B-6D12-4170-8A01-6F588568C73A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49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10" Type="http://schemas.openxmlformats.org/officeDocument/2006/relationships/image" Target="../media/image42.jpeg"/><Relationship Id="rId4" Type="http://schemas.openxmlformats.org/officeDocument/2006/relationships/image" Target="../media/image16.pn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58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Grupo de personas en un parque&#10;&#10;Descripción generada automáticamente">
            <a:extLst>
              <a:ext uri="{FF2B5EF4-FFF2-40B4-BE49-F238E27FC236}">
                <a16:creationId xmlns:a16="http://schemas.microsoft.com/office/drawing/2014/main" id="{DBE60FF0-6DEE-3B69-7D36-8B1690B4B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10" y="15760"/>
            <a:ext cx="5268701" cy="3951526"/>
          </a:xfrm>
          <a:prstGeom prst="rect">
            <a:avLst/>
          </a:prstGeom>
        </p:spPr>
      </p:pic>
      <p:pic>
        <p:nvPicPr>
          <p:cNvPr id="20" name="Imagen 19" descr="Un lago con árboles al fondo&#10;&#10;Descripción generada automáticamente">
            <a:extLst>
              <a:ext uri="{FF2B5EF4-FFF2-40B4-BE49-F238E27FC236}">
                <a16:creationId xmlns:a16="http://schemas.microsoft.com/office/drawing/2014/main" id="{E3EDF153-4E49-539F-24DF-17FA39B74D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8" b="18058"/>
          <a:stretch/>
        </p:blipFill>
        <p:spPr>
          <a:xfrm>
            <a:off x="8543925" y="2143125"/>
            <a:ext cx="3133725" cy="1824161"/>
          </a:xfrm>
          <a:prstGeom prst="rect">
            <a:avLst/>
          </a:prstGeom>
        </p:spPr>
      </p:pic>
      <p:pic>
        <p:nvPicPr>
          <p:cNvPr id="6" name="Image 5" descr="Une image contenant signe, assis, gens, dessin&#10;&#10;Description générée automatiquement">
            <a:extLst>
              <a:ext uri="{FF2B5EF4-FFF2-40B4-BE49-F238E27FC236}">
                <a16:creationId xmlns:a16="http://schemas.microsoft.com/office/drawing/2014/main" id="{B2DEFEE4-D763-47BE-BE27-CDAC4DC9C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3" y="1227991"/>
            <a:ext cx="2621994" cy="19216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54B5FE-BB8C-41F8-81B3-D74741643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48" y="3159526"/>
            <a:ext cx="1095409" cy="79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6809CF4-165F-4A79-BE2C-C87274D8D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68" y="3159526"/>
            <a:ext cx="1151998" cy="792000"/>
          </a:xfrm>
          <a:prstGeom prst="rect">
            <a:avLst/>
          </a:prstGeom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AA878224-EAD7-495F-B737-29F0C10BC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548" y="4403322"/>
            <a:ext cx="11230660" cy="109504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5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DORDOGNE INTERNATIONAL WORKSHOP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10-11 October 2023 – Perigord – France </a:t>
            </a:r>
            <a:endParaRPr lang="fr-FR"/>
          </a:p>
        </p:txBody>
      </p:sp>
      <p:pic>
        <p:nvPicPr>
          <p:cNvPr id="18" name="Imagen 17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707812A2-3E22-1774-FBDA-807A7524F1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2"/>
          <a:stretch/>
        </p:blipFill>
        <p:spPr>
          <a:xfrm>
            <a:off x="8543925" y="34076"/>
            <a:ext cx="3133725" cy="2024276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EF57B-BF58-7C23-A247-697AD601C2C8}"/>
              </a:ext>
            </a:extLst>
          </p:cNvPr>
          <p:cNvGrpSpPr/>
          <p:nvPr/>
        </p:nvGrpSpPr>
        <p:grpSpPr>
          <a:xfrm>
            <a:off x="1792582" y="5695849"/>
            <a:ext cx="8838591" cy="826340"/>
            <a:chOff x="798549" y="5695849"/>
            <a:chExt cx="8838591" cy="82634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814100F9-AA5D-D401-6E9B-622541CBE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159" y="5695849"/>
              <a:ext cx="1622368" cy="792808"/>
            </a:xfrm>
            <a:prstGeom prst="rect">
              <a:avLst/>
            </a:prstGeom>
          </p:spPr>
        </p:pic>
        <p:pic>
          <p:nvPicPr>
            <p:cNvPr id="3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63EA85E-B0A3-EEF6-EF49-4675F26D3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007" y="5844270"/>
              <a:ext cx="1344482" cy="542312"/>
            </a:xfrm>
            <a:prstGeom prst="rect">
              <a:avLst/>
            </a:prstGeom>
          </p:spPr>
        </p:pic>
        <p:pic>
          <p:nvPicPr>
            <p:cNvPr id="10" name="Image 9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594258EA-A560-C8C2-9811-AE0201CB5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4011" y="5729381"/>
              <a:ext cx="1793129" cy="792808"/>
            </a:xfrm>
            <a:prstGeom prst="rect">
              <a:avLst/>
            </a:prstGeom>
          </p:spPr>
        </p:pic>
        <p:pic>
          <p:nvPicPr>
            <p:cNvPr id="4" name="Image 4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6D98F553-7686-1F2C-C1AE-CA39CD913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795"/>
            <a:stretch/>
          </p:blipFill>
          <p:spPr>
            <a:xfrm>
              <a:off x="798549" y="5874369"/>
              <a:ext cx="1664386" cy="502831"/>
            </a:xfrm>
            <a:prstGeom prst="rect">
              <a:avLst/>
            </a:prstGeom>
          </p:spPr>
        </p:pic>
        <p:pic>
          <p:nvPicPr>
            <p:cNvPr id="12" name="Imagen 11" descr="Diagrama&#10;&#10;Descripción generada automáticamente">
              <a:extLst>
                <a:ext uri="{FF2B5EF4-FFF2-40B4-BE49-F238E27FC236}">
                  <a16:creationId xmlns:a16="http://schemas.microsoft.com/office/drawing/2014/main" id="{3708E49E-EC42-DADD-6AA5-1C9701D5C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3751" y="5729380"/>
              <a:ext cx="1426109" cy="741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6560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01152A4F-ECA8-41E4-BFD4-44C2E7FF3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13DDCB4-3D7F-4CC9-9121-3BE1DE8F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92875"/>
            <a:ext cx="5486400" cy="365125"/>
          </a:xfrm>
        </p:spPr>
        <p:txBody>
          <a:bodyPr/>
          <a:lstStyle/>
          <a:p>
            <a:r>
              <a:rPr lang="en-GB" sz="800" i="1">
                <a:solidFill>
                  <a:srgbClr val="136A83"/>
                </a:solidFill>
              </a:rPr>
              <a:t>LIFE DORDOGNE INTERNATIONAL WORKSHOP   </a:t>
            </a:r>
            <a:r>
              <a:rPr lang="fr-FR" sz="800" i="1">
                <a:solidFill>
                  <a:srgbClr val="136A83"/>
                </a:solidFill>
              </a:rPr>
              <a:t>10-11 </a:t>
            </a:r>
            <a:r>
              <a:rPr lang="fr-FR" sz="800" i="1" err="1">
                <a:solidFill>
                  <a:srgbClr val="136A83"/>
                </a:solidFill>
              </a:rPr>
              <a:t>october</a:t>
            </a:r>
            <a:r>
              <a:rPr lang="fr-FR" sz="800" i="1">
                <a:solidFill>
                  <a:srgbClr val="136A83"/>
                </a:solidFill>
              </a:rPr>
              <a:t> – Domme (24)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9570303" y="-1685"/>
            <a:ext cx="2617955" cy="379054"/>
            <a:chOff x="9570303" y="-1685"/>
            <a:chExt cx="2617955" cy="379054"/>
          </a:xfrm>
        </p:grpSpPr>
        <p:pic>
          <p:nvPicPr>
            <p:cNvPr id="10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63EA85E-B0A3-EEF6-EF49-4675F26D3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20" y="-1685"/>
              <a:ext cx="939738" cy="37905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Image 9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594258EA-A560-C8C2-9811-AE0201CB5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3135" y="1"/>
              <a:ext cx="853509" cy="377368"/>
            </a:xfrm>
            <a:prstGeom prst="rect">
              <a:avLst/>
            </a:prstGeom>
          </p:spPr>
        </p:pic>
        <p:pic>
          <p:nvPicPr>
            <p:cNvPr id="12" name="Imagen 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0303" y="0"/>
              <a:ext cx="822832" cy="377369"/>
            </a:xfrm>
            <a:prstGeom prst="rect">
              <a:avLst/>
            </a:prstGeom>
          </p:spPr>
        </p:pic>
      </p:grpSp>
      <p:sp>
        <p:nvSpPr>
          <p:cNvPr id="7" name="6 CuadroTexto"/>
          <p:cNvSpPr txBox="1"/>
          <p:nvPr/>
        </p:nvSpPr>
        <p:spPr>
          <a:xfrm>
            <a:off x="588882" y="246796"/>
            <a:ext cx="752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Meuse river (Belgium and Netherlands)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EB107E6-38F9-0B51-DD30-CF6254B2B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723721"/>
              </p:ext>
            </p:extLst>
          </p:nvPr>
        </p:nvGraphicFramePr>
        <p:xfrm>
          <a:off x="5228947" y="3511939"/>
          <a:ext cx="6467186" cy="1808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3593">
                  <a:extLst>
                    <a:ext uri="{9D8B030D-6E8A-4147-A177-3AD203B41FA5}">
                      <a16:colId xmlns:a16="http://schemas.microsoft.com/office/drawing/2014/main" val="1596052503"/>
                    </a:ext>
                  </a:extLst>
                </a:gridCol>
                <a:gridCol w="3233593">
                  <a:extLst>
                    <a:ext uri="{9D8B030D-6E8A-4147-A177-3AD203B41FA5}">
                      <a16:colId xmlns:a16="http://schemas.microsoft.com/office/drawing/2014/main" val="3691713888"/>
                    </a:ext>
                  </a:extLst>
                </a:gridCol>
              </a:tblGrid>
              <a:tr h="304879">
                <a:tc>
                  <a:txBody>
                    <a:bodyPr/>
                    <a:lstStyle/>
                    <a:p>
                      <a:r>
                        <a:rPr lang="fr-FR" sz="1400"/>
                        <a:t>Objective/action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Difficulty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27712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r>
                        <a:rPr lang="fr-FR" sz="1400" err="1"/>
                        <a:t>Eroding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banks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Infrastructure,  agriculture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51654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r>
                        <a:rPr lang="fr-FR" sz="1400"/>
                        <a:t>Natural flow </a:t>
                      </a:r>
                      <a:r>
                        <a:rPr lang="fr-FR" sz="1400" err="1"/>
                        <a:t>regime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Series</a:t>
                      </a:r>
                      <a:r>
                        <a:rPr lang="fr-FR" sz="1400"/>
                        <a:t> of </a:t>
                      </a:r>
                      <a:r>
                        <a:rPr lang="fr-FR" sz="1400" err="1"/>
                        <a:t>upstream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dams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957120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r>
                        <a:rPr lang="fr-FR" sz="1400"/>
                        <a:t>Natural </a:t>
                      </a:r>
                      <a:r>
                        <a:rPr lang="fr-FR" sz="1400" err="1"/>
                        <a:t>floodplain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/>
                        <a:t>Agricultural practices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217040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/>
                        <a:t>Gravel augmentation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/>
                        <a:t>Flood </a:t>
                      </a:r>
                      <a:r>
                        <a:rPr lang="fr-FR" sz="1400" err="1"/>
                        <a:t>security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36804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A85CA5C-EBDF-9255-9305-DBC950C48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264008"/>
              </p:ext>
            </p:extLst>
          </p:nvPr>
        </p:nvGraphicFramePr>
        <p:xfrm>
          <a:off x="5228947" y="733520"/>
          <a:ext cx="648944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721">
                  <a:extLst>
                    <a:ext uri="{9D8B030D-6E8A-4147-A177-3AD203B41FA5}">
                      <a16:colId xmlns:a16="http://schemas.microsoft.com/office/drawing/2014/main" val="1533544175"/>
                    </a:ext>
                  </a:extLst>
                </a:gridCol>
                <a:gridCol w="3244721">
                  <a:extLst>
                    <a:ext uri="{9D8B030D-6E8A-4147-A177-3AD203B41FA5}">
                      <a16:colId xmlns:a16="http://schemas.microsoft.com/office/drawing/2014/main" val="303407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400" err="1"/>
                        <a:t>Objective</a:t>
                      </a:r>
                      <a:r>
                        <a:rPr lang="es-ES" sz="1400"/>
                        <a:t> / </a:t>
                      </a:r>
                      <a:r>
                        <a:rPr lang="es-ES" sz="1400" err="1"/>
                        <a:t>action</a:t>
                      </a:r>
                      <a:endParaRPr lang="es-E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err="1"/>
                        <a:t>Solution</a:t>
                      </a:r>
                      <a:endParaRPr lang="es-E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31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Graded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gravel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bed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spontaneous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48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err="1"/>
                        <a:t>Species</a:t>
                      </a:r>
                      <a:r>
                        <a:rPr lang="fr-FR" sz="1400"/>
                        <a:t> recolonisation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spontaneous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716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/>
                        <a:t>Engineering </a:t>
                      </a:r>
                      <a:r>
                        <a:rPr lang="fr-FR" sz="1400" err="1"/>
                        <a:t>species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Re-introduction</a:t>
                      </a:r>
                      <a:r>
                        <a:rPr lang="fr-FR" sz="1400"/>
                        <a:t> Beaver, Black </a:t>
                      </a:r>
                      <a:r>
                        <a:rPr lang="fr-FR" sz="1400" err="1"/>
                        <a:t>poplar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835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/>
                        <a:t>Erosion-</a:t>
                      </a:r>
                      <a:r>
                        <a:rPr lang="fr-FR" sz="1400" err="1"/>
                        <a:t>sedimentation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/>
                        <a:t>Bank </a:t>
                      </a:r>
                      <a:r>
                        <a:rPr lang="fr-FR" sz="1400" err="1"/>
                        <a:t>lowering</a:t>
                      </a:r>
                      <a:r>
                        <a:rPr lang="fr-FR" sz="1400"/>
                        <a:t>, </a:t>
                      </a:r>
                      <a:r>
                        <a:rPr lang="fr-FR" sz="1400" err="1"/>
                        <a:t>removing</a:t>
                      </a:r>
                      <a:r>
                        <a:rPr lang="fr-FR" sz="1400"/>
                        <a:t> rip-rap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833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err="1"/>
                        <a:t>Ecosystem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restoration</a:t>
                      </a:r>
                      <a:r>
                        <a:rPr lang="fr-FR" sz="1400"/>
                        <a:t> at </a:t>
                      </a:r>
                      <a:r>
                        <a:rPr lang="fr-FR" sz="1400" err="1"/>
                        <a:t>scale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err="1"/>
                        <a:t>Providing</a:t>
                      </a:r>
                      <a:r>
                        <a:rPr lang="fr-FR" sz="1400"/>
                        <a:t> room for the river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996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/>
                        <a:t>Gravel augmentation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/>
                        <a:t>More room </a:t>
                      </a:r>
                      <a:r>
                        <a:rPr lang="fr-FR" sz="1400" err="1"/>
                        <a:t>needed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601479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E638B7B1-AC57-8F61-F3B4-6D74DFF58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41140" r="71999" b="35594"/>
          <a:stretch/>
        </p:blipFill>
        <p:spPr bwMode="auto">
          <a:xfrm>
            <a:off x="588882" y="708461"/>
            <a:ext cx="4577892" cy="195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 Imagen">
            <a:extLst>
              <a:ext uri="{FF2B5EF4-FFF2-40B4-BE49-F238E27FC236}">
                <a16:creationId xmlns:a16="http://schemas.microsoft.com/office/drawing/2014/main" id="{E086B047-2785-10B0-8AAB-241DE5C92C7E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t="1260" r="1154" b="1470"/>
          <a:stretch/>
        </p:blipFill>
        <p:spPr bwMode="auto">
          <a:xfrm>
            <a:off x="704650" y="2663234"/>
            <a:ext cx="4276146" cy="3612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Afbeelding 4">
            <a:extLst>
              <a:ext uri="{FF2B5EF4-FFF2-40B4-BE49-F238E27FC236}">
                <a16:creationId xmlns:a16="http://schemas.microsoft.com/office/drawing/2014/main" id="{5436BA3A-48A4-D872-35F0-7C1DBC97F0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2573" y="4812263"/>
            <a:ext cx="1685816" cy="168061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3464D259-500D-503B-C8C8-83E6B585E609}"/>
              </a:ext>
            </a:extLst>
          </p:cNvPr>
          <p:cNvSpPr txBox="1"/>
          <p:nvPr/>
        </p:nvSpPr>
        <p:spPr>
          <a:xfrm>
            <a:off x="6501643" y="5537272"/>
            <a:ext cx="3480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rgbClr val="333333"/>
                </a:solidFill>
              </a:rPr>
              <a:t>Rewilding Europe Podcast Meuse Valley River Park</a:t>
            </a:r>
            <a:endParaRPr lang="LID4096" sz="1800"/>
          </a:p>
        </p:txBody>
      </p:sp>
    </p:spTree>
    <p:extLst>
      <p:ext uri="{BB962C8B-B14F-4D97-AF65-F5344CB8AC3E}">
        <p14:creationId xmlns:p14="http://schemas.microsoft.com/office/powerpoint/2010/main" val="845147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01152A4F-ECA8-41E4-BFD4-44C2E7FF3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13DDCB4-3D7F-4CC9-9121-3BE1DE8F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92875"/>
            <a:ext cx="5486400" cy="365125"/>
          </a:xfrm>
        </p:spPr>
        <p:txBody>
          <a:bodyPr/>
          <a:lstStyle/>
          <a:p>
            <a:r>
              <a:rPr lang="en-GB" sz="800" i="1">
                <a:solidFill>
                  <a:srgbClr val="136A83"/>
                </a:solidFill>
              </a:rPr>
              <a:t>LIFE DORDOGNE INTERNATIONAL WORKSHOP   </a:t>
            </a:r>
            <a:r>
              <a:rPr lang="fr-FR" sz="800" i="1">
                <a:solidFill>
                  <a:srgbClr val="136A83"/>
                </a:solidFill>
              </a:rPr>
              <a:t>10-11 </a:t>
            </a:r>
            <a:r>
              <a:rPr lang="fr-FR" sz="800" i="1" err="1">
                <a:solidFill>
                  <a:srgbClr val="136A83"/>
                </a:solidFill>
              </a:rPr>
              <a:t>october</a:t>
            </a:r>
            <a:r>
              <a:rPr lang="fr-FR" sz="800" i="1">
                <a:solidFill>
                  <a:srgbClr val="136A83"/>
                </a:solidFill>
              </a:rPr>
              <a:t> – Domme (24)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9570303" y="-1685"/>
            <a:ext cx="2617955" cy="379054"/>
            <a:chOff x="9570303" y="-1685"/>
            <a:chExt cx="2617955" cy="379054"/>
          </a:xfrm>
        </p:grpSpPr>
        <p:pic>
          <p:nvPicPr>
            <p:cNvPr id="10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63EA85E-B0A3-EEF6-EF49-4675F26D3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20" y="-1685"/>
              <a:ext cx="939738" cy="37905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Image 9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594258EA-A560-C8C2-9811-AE0201CB5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3135" y="1"/>
              <a:ext cx="853509" cy="377368"/>
            </a:xfrm>
            <a:prstGeom prst="rect">
              <a:avLst/>
            </a:prstGeom>
          </p:spPr>
        </p:pic>
        <p:pic>
          <p:nvPicPr>
            <p:cNvPr id="12" name="Imagen 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0303" y="0"/>
              <a:ext cx="822832" cy="377369"/>
            </a:xfrm>
            <a:prstGeom prst="rect">
              <a:avLst/>
            </a:prstGeom>
          </p:spPr>
        </p:pic>
      </p:grpSp>
      <p:sp>
        <p:nvSpPr>
          <p:cNvPr id="7" name="6 CuadroTexto"/>
          <p:cNvSpPr txBox="1"/>
          <p:nvPr/>
        </p:nvSpPr>
        <p:spPr>
          <a:xfrm>
            <a:off x="588882" y="246796"/>
            <a:ext cx="752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err="1"/>
              <a:t>Órbigo</a:t>
            </a:r>
            <a:r>
              <a:rPr lang="en-GB" sz="2400" b="1"/>
              <a:t> river (Spain)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EB107E6-38F9-0B51-DD30-CF6254B2B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906257"/>
              </p:ext>
            </p:extLst>
          </p:nvPr>
        </p:nvGraphicFramePr>
        <p:xfrm>
          <a:off x="5228947" y="2552330"/>
          <a:ext cx="6467186" cy="1432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3593">
                  <a:extLst>
                    <a:ext uri="{9D8B030D-6E8A-4147-A177-3AD203B41FA5}">
                      <a16:colId xmlns:a16="http://schemas.microsoft.com/office/drawing/2014/main" val="1596052503"/>
                    </a:ext>
                  </a:extLst>
                </a:gridCol>
                <a:gridCol w="3233593">
                  <a:extLst>
                    <a:ext uri="{9D8B030D-6E8A-4147-A177-3AD203B41FA5}">
                      <a16:colId xmlns:a16="http://schemas.microsoft.com/office/drawing/2014/main" val="3691713888"/>
                    </a:ext>
                  </a:extLst>
                </a:gridCol>
              </a:tblGrid>
              <a:tr h="304879">
                <a:tc>
                  <a:txBody>
                    <a:bodyPr/>
                    <a:lstStyle/>
                    <a:p>
                      <a:r>
                        <a:rPr lang="fr-FR" sz="1200"/>
                        <a:t>Objective/action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/>
                        <a:t>Difficulty</a:t>
                      </a:r>
                      <a:endParaRPr lang="fr-FR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27712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r>
                        <a:rPr lang="en-GB" sz="1200" noProof="0"/>
                        <a:t>Economic objectives (Flood management)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51654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r>
                        <a:rPr lang="en-GB" sz="1200" noProof="0" err="1"/>
                        <a:t>Hydromorphological</a:t>
                      </a:r>
                      <a:r>
                        <a:rPr lang="en-GB" sz="1200" baseline="0" noProof="0"/>
                        <a:t> recovery</a:t>
                      </a:r>
                      <a:endParaRPr lang="en-GB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957120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r>
                        <a:rPr lang="en-GB" sz="1200" noProof="0"/>
                        <a:t>Environmental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217040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A85CA5C-EBDF-9255-9305-DBC950C48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948174"/>
              </p:ext>
            </p:extLst>
          </p:nvPr>
        </p:nvGraphicFramePr>
        <p:xfrm>
          <a:off x="5228947" y="733520"/>
          <a:ext cx="648944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721">
                  <a:extLst>
                    <a:ext uri="{9D8B030D-6E8A-4147-A177-3AD203B41FA5}">
                      <a16:colId xmlns:a16="http://schemas.microsoft.com/office/drawing/2014/main" val="1533544175"/>
                    </a:ext>
                  </a:extLst>
                </a:gridCol>
                <a:gridCol w="3244721">
                  <a:extLst>
                    <a:ext uri="{9D8B030D-6E8A-4147-A177-3AD203B41FA5}">
                      <a16:colId xmlns:a16="http://schemas.microsoft.com/office/drawing/2014/main" val="303407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200" err="1"/>
                        <a:t>Objective</a:t>
                      </a:r>
                      <a:r>
                        <a:rPr lang="es-ES" sz="1200"/>
                        <a:t> / </a:t>
                      </a:r>
                      <a:r>
                        <a:rPr lang="es-ES" sz="1200" err="1"/>
                        <a:t>action</a:t>
                      </a:r>
                      <a:endParaRPr lang="es-E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err="1"/>
                        <a:t>Solution</a:t>
                      </a:r>
                      <a:endParaRPr lang="es-E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31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noProof="0"/>
                        <a:t>Economic objectives (Flood management)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/>
                        <a:t>Giving</a:t>
                      </a:r>
                      <a:r>
                        <a:rPr lang="fr-FR" sz="1200" baseline="0"/>
                        <a:t> </a:t>
                      </a:r>
                      <a:r>
                        <a:rPr lang="fr-FR" sz="1200" baseline="0" err="1"/>
                        <a:t>space</a:t>
                      </a:r>
                      <a:r>
                        <a:rPr lang="fr-FR" sz="1200" baseline="0"/>
                        <a:t> to the river</a:t>
                      </a:r>
                      <a:endParaRPr lang="fr-FR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48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noProof="0" err="1"/>
                        <a:t>Hydromorphological</a:t>
                      </a:r>
                      <a:r>
                        <a:rPr lang="en-GB" sz="1200" baseline="0" noProof="0"/>
                        <a:t> recovery</a:t>
                      </a:r>
                      <a:endParaRPr lang="en-GB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/>
                        <a:t>Ripraps</a:t>
                      </a:r>
                      <a:r>
                        <a:rPr lang="fr-FR" sz="1200" baseline="0"/>
                        <a:t> and dyke </a:t>
                      </a:r>
                      <a:r>
                        <a:rPr lang="fr-FR" sz="1200" baseline="0" err="1"/>
                        <a:t>removal</a:t>
                      </a:r>
                      <a:r>
                        <a:rPr lang="fr-FR" sz="1200" baseline="0"/>
                        <a:t>, set back of </a:t>
                      </a:r>
                      <a:r>
                        <a:rPr lang="fr-FR" sz="1200" baseline="0" err="1"/>
                        <a:t>defences</a:t>
                      </a:r>
                      <a:r>
                        <a:rPr lang="fr-FR" sz="1200" baseline="0"/>
                        <a:t>, </a:t>
                      </a:r>
                      <a:r>
                        <a:rPr lang="fr-FR" sz="1200" baseline="0" err="1"/>
                        <a:t>give</a:t>
                      </a:r>
                      <a:r>
                        <a:rPr lang="fr-FR" sz="1200" baseline="0"/>
                        <a:t> </a:t>
                      </a:r>
                      <a:r>
                        <a:rPr lang="fr-FR" sz="1200" baseline="0" err="1"/>
                        <a:t>space</a:t>
                      </a:r>
                      <a:r>
                        <a:rPr lang="fr-FR" sz="1200" baseline="0"/>
                        <a:t> to the river, </a:t>
                      </a:r>
                      <a:r>
                        <a:rPr lang="fr-FR" sz="1200" baseline="0" err="1"/>
                        <a:t>lateral</a:t>
                      </a:r>
                      <a:r>
                        <a:rPr lang="fr-FR" sz="1200" baseline="0"/>
                        <a:t> </a:t>
                      </a:r>
                      <a:r>
                        <a:rPr lang="fr-FR" sz="1200" baseline="0" err="1"/>
                        <a:t>erosion</a:t>
                      </a:r>
                      <a:r>
                        <a:rPr lang="fr-FR" sz="1200" baseline="0"/>
                        <a:t>, </a:t>
                      </a:r>
                      <a:r>
                        <a:rPr lang="fr-FR" sz="1200" baseline="0" err="1"/>
                        <a:t>sediment</a:t>
                      </a:r>
                      <a:r>
                        <a:rPr lang="fr-FR" sz="1200" baseline="0"/>
                        <a:t> introduction</a:t>
                      </a:r>
                      <a:endParaRPr lang="fr-FR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716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noProof="0"/>
                        <a:t>Environmental objectives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Habitat diversification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835665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C49FBE56-2441-C35F-71A6-9D4E0C11A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6" t="44582" r="8432" b="11825"/>
          <a:stretch/>
        </p:blipFill>
        <p:spPr bwMode="auto">
          <a:xfrm>
            <a:off x="465433" y="733520"/>
            <a:ext cx="4604598" cy="161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3 Imagen">
            <a:extLst>
              <a:ext uri="{FF2B5EF4-FFF2-40B4-BE49-F238E27FC236}">
                <a16:creationId xmlns:a16="http://schemas.microsoft.com/office/drawing/2014/main" id="{03CA6F44-70DA-D88B-D2F4-E726F74CF30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3" y="2368766"/>
            <a:ext cx="4604598" cy="3868750"/>
          </a:xfrm>
          <a:prstGeom prst="rect">
            <a:avLst/>
          </a:prstGeom>
        </p:spPr>
      </p:pic>
      <p:pic>
        <p:nvPicPr>
          <p:cNvPr id="15" name="7 Imagen" descr="ENRR_Río Órbigo_Carrizo de la Ribera 012.jpg">
            <a:extLst>
              <a:ext uri="{FF2B5EF4-FFF2-40B4-BE49-F238E27FC236}">
                <a16:creationId xmlns:a16="http://schemas.microsoft.com/office/drawing/2014/main" id="{5D1443F9-92A0-A518-0048-3F7A29632C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t="6144" b="23123"/>
          <a:stretch/>
        </p:blipFill>
        <p:spPr>
          <a:xfrm>
            <a:off x="7688062" y="4059780"/>
            <a:ext cx="4008071" cy="212626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9C22549-5812-3F98-BCE8-8891B8575B81}"/>
              </a:ext>
            </a:extLst>
          </p:cNvPr>
          <p:cNvSpPr txBox="1"/>
          <p:nvPr/>
        </p:nvSpPr>
        <p:spPr>
          <a:xfrm>
            <a:off x="5471833" y="5537272"/>
            <a:ext cx="3480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rgbClr val="333333"/>
                </a:solidFill>
              </a:rPr>
              <a:t>“School for Mayors”</a:t>
            </a:r>
            <a:endParaRPr lang="LID4096" sz="1800"/>
          </a:p>
        </p:txBody>
      </p:sp>
    </p:spTree>
    <p:extLst>
      <p:ext uri="{BB962C8B-B14F-4D97-AF65-F5344CB8AC3E}">
        <p14:creationId xmlns:p14="http://schemas.microsoft.com/office/powerpoint/2010/main" val="2877285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01152A4F-ECA8-41E4-BFD4-44C2E7FF3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13DDCB4-3D7F-4CC9-9121-3BE1DE8F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92875"/>
            <a:ext cx="5486400" cy="365125"/>
          </a:xfrm>
        </p:spPr>
        <p:txBody>
          <a:bodyPr/>
          <a:lstStyle/>
          <a:p>
            <a:r>
              <a:rPr lang="en-GB" sz="800" i="1">
                <a:solidFill>
                  <a:srgbClr val="136A83"/>
                </a:solidFill>
              </a:rPr>
              <a:t>LIFE DORDOGNE INTERNATIONAL WORKSHOP   </a:t>
            </a:r>
            <a:r>
              <a:rPr lang="fr-FR" sz="800" i="1">
                <a:solidFill>
                  <a:srgbClr val="136A83"/>
                </a:solidFill>
              </a:rPr>
              <a:t>10-11 </a:t>
            </a:r>
            <a:r>
              <a:rPr lang="fr-FR" sz="800" i="1" err="1">
                <a:solidFill>
                  <a:srgbClr val="136A83"/>
                </a:solidFill>
              </a:rPr>
              <a:t>october</a:t>
            </a:r>
            <a:r>
              <a:rPr lang="fr-FR" sz="800" i="1">
                <a:solidFill>
                  <a:srgbClr val="136A83"/>
                </a:solidFill>
              </a:rPr>
              <a:t> – Domme (24)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9570303" y="-1685"/>
            <a:ext cx="2617955" cy="379054"/>
            <a:chOff x="9570303" y="-1685"/>
            <a:chExt cx="2617955" cy="379054"/>
          </a:xfrm>
        </p:grpSpPr>
        <p:pic>
          <p:nvPicPr>
            <p:cNvPr id="10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63EA85E-B0A3-EEF6-EF49-4675F26D3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20" y="-1685"/>
              <a:ext cx="939738" cy="37905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Image 9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594258EA-A560-C8C2-9811-AE0201CB5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3135" y="1"/>
              <a:ext cx="853509" cy="377368"/>
            </a:xfrm>
            <a:prstGeom prst="rect">
              <a:avLst/>
            </a:prstGeom>
          </p:spPr>
        </p:pic>
        <p:pic>
          <p:nvPicPr>
            <p:cNvPr id="12" name="Imagen 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0303" y="0"/>
              <a:ext cx="822832" cy="377369"/>
            </a:xfrm>
            <a:prstGeom prst="rect">
              <a:avLst/>
            </a:prstGeom>
          </p:spPr>
        </p:pic>
      </p:grpSp>
      <p:sp>
        <p:nvSpPr>
          <p:cNvPr id="7" name="6 CuadroTexto"/>
          <p:cNvSpPr txBox="1"/>
          <p:nvPr/>
        </p:nvSpPr>
        <p:spPr>
          <a:xfrm>
            <a:off x="588882" y="246796"/>
            <a:ext cx="752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Sweden rivers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EB107E6-38F9-0B51-DD30-CF6254B2B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517532"/>
              </p:ext>
            </p:extLst>
          </p:nvPr>
        </p:nvGraphicFramePr>
        <p:xfrm>
          <a:off x="5228947" y="681373"/>
          <a:ext cx="6467186" cy="2570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3593">
                  <a:extLst>
                    <a:ext uri="{9D8B030D-6E8A-4147-A177-3AD203B41FA5}">
                      <a16:colId xmlns:a16="http://schemas.microsoft.com/office/drawing/2014/main" val="1596052503"/>
                    </a:ext>
                  </a:extLst>
                </a:gridCol>
                <a:gridCol w="3233593">
                  <a:extLst>
                    <a:ext uri="{9D8B030D-6E8A-4147-A177-3AD203B41FA5}">
                      <a16:colId xmlns:a16="http://schemas.microsoft.com/office/drawing/2014/main" val="3691713888"/>
                    </a:ext>
                  </a:extLst>
                </a:gridCol>
              </a:tblGrid>
              <a:tr h="304879">
                <a:tc>
                  <a:txBody>
                    <a:bodyPr/>
                    <a:lstStyle/>
                    <a:p>
                      <a:r>
                        <a:rPr lang="fr-FR" sz="1400"/>
                        <a:t>Objective/action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Difficulty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27712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err="1"/>
                        <a:t>Restoration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permits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err="1"/>
                        <a:t>Some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Landowners</a:t>
                      </a:r>
                      <a:r>
                        <a:rPr lang="fr-FR" sz="1400"/>
                        <a:t> (</a:t>
                      </a:r>
                      <a:r>
                        <a:rPr lang="fr-FR" sz="1400" err="1"/>
                        <a:t>most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landowners</a:t>
                      </a:r>
                      <a:r>
                        <a:rPr lang="fr-FR" sz="1400"/>
                        <a:t> are </a:t>
                      </a:r>
                      <a:r>
                        <a:rPr lang="fr-FR" sz="1400" err="1"/>
                        <a:t>very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cooperative</a:t>
                      </a:r>
                      <a:r>
                        <a:rPr lang="fr-FR" sz="1400"/>
                        <a:t> and positive)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51654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err="1"/>
                        <a:t>Conflicting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interests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/>
                        <a:t>- </a:t>
                      </a:r>
                      <a:r>
                        <a:rPr lang="fr-FR" sz="1400" err="1"/>
                        <a:t>Anglers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against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restoration</a:t>
                      </a:r>
                      <a:r>
                        <a:rPr lang="fr-FR" sz="1400"/>
                        <a:t> as </a:t>
                      </a:r>
                      <a:r>
                        <a:rPr lang="fr-FR" sz="1400" err="1"/>
                        <a:t>their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favurite</a:t>
                      </a:r>
                      <a:r>
                        <a:rPr lang="fr-FR" sz="1400"/>
                        <a:t> spot </a:t>
                      </a:r>
                      <a:r>
                        <a:rPr lang="fr-FR" sz="1400" err="1"/>
                        <a:t>disappears</a:t>
                      </a:r>
                      <a:endParaRPr lang="fr-FR" sz="140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/>
                        <a:t>- </a:t>
                      </a:r>
                      <a:r>
                        <a:rPr lang="fr-FR" sz="1400" err="1"/>
                        <a:t>Forestry</a:t>
                      </a:r>
                      <a:r>
                        <a:rPr lang="fr-FR" sz="1400"/>
                        <a:t> lobby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/>
                        <a:t>- Cultural </a:t>
                      </a:r>
                      <a:r>
                        <a:rPr lang="fr-FR" sz="1400" err="1"/>
                        <a:t>history</a:t>
                      </a:r>
                      <a:r>
                        <a:rPr lang="fr-FR" sz="1400"/>
                        <a:t> (</a:t>
                      </a:r>
                      <a:r>
                        <a:rPr lang="fr-FR" sz="1400" err="1"/>
                        <a:t>remnants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from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floating</a:t>
                      </a:r>
                      <a:r>
                        <a:rPr lang="fr-FR" sz="1400"/>
                        <a:t> </a:t>
                      </a:r>
                      <a:r>
                        <a:rPr lang="fr-FR" sz="1400" err="1"/>
                        <a:t>era</a:t>
                      </a:r>
                      <a:r>
                        <a:rPr lang="fr-FR" sz="1400"/>
                        <a:t>)</a:t>
                      </a:r>
                    </a:p>
                    <a:p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957120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err="1"/>
                        <a:t>Sustainability</a:t>
                      </a:r>
                      <a:r>
                        <a:rPr lang="fr-FR" sz="1400"/>
                        <a:t> in </a:t>
                      </a:r>
                      <a:r>
                        <a:rPr lang="fr-FR" sz="1400" err="1"/>
                        <a:t>knowledge</a:t>
                      </a:r>
                      <a:r>
                        <a:rPr lang="fr-FR" sz="1400"/>
                        <a:t> and </a:t>
                      </a:r>
                      <a:r>
                        <a:rPr lang="fr-FR" sz="1400" err="1"/>
                        <a:t>ability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err="1"/>
                        <a:t>Among</a:t>
                      </a:r>
                      <a:r>
                        <a:rPr lang="fr-FR" sz="1400"/>
                        <a:t> personnel and entrepreneurs.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217040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1E4427A1-7DFB-952D-E423-CDBE03DBFA95}"/>
              </a:ext>
            </a:extLst>
          </p:cNvPr>
          <p:cNvSpPr txBox="1"/>
          <p:nvPr/>
        </p:nvSpPr>
        <p:spPr>
          <a:xfrm>
            <a:off x="3524435" y="733520"/>
            <a:ext cx="137646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err="1"/>
              <a:t>Kalixälven</a:t>
            </a:r>
            <a:r>
              <a:rPr lang="es-ES" sz="1200" b="1"/>
              <a:t>, </a:t>
            </a:r>
            <a:r>
              <a:rPr lang="es-ES" sz="1200" b="1" err="1"/>
              <a:t>Råneälven</a:t>
            </a:r>
            <a:r>
              <a:rPr lang="es-ES" sz="1200" b="1"/>
              <a:t>, </a:t>
            </a:r>
            <a:r>
              <a:rPr lang="es-ES" sz="1200" b="1" err="1"/>
              <a:t>Byskeälven</a:t>
            </a:r>
            <a:r>
              <a:rPr lang="es-ES" sz="1200" b="1"/>
              <a:t>, </a:t>
            </a:r>
            <a:r>
              <a:rPr lang="es-ES" sz="1200" b="1" err="1"/>
              <a:t>Piteälven</a:t>
            </a:r>
            <a:r>
              <a:rPr lang="es-ES" sz="1200" b="1"/>
              <a:t>, </a:t>
            </a:r>
            <a:r>
              <a:rPr lang="es-ES" sz="1200" b="1" err="1"/>
              <a:t>Åbyälven</a:t>
            </a:r>
            <a:r>
              <a:rPr lang="es-ES" sz="1200" b="1"/>
              <a:t> and </a:t>
            </a:r>
            <a:r>
              <a:rPr lang="es-ES" sz="1200" b="1" err="1"/>
              <a:t>Lögdeälven</a:t>
            </a:r>
            <a:r>
              <a:rPr lang="es-ES" sz="1200" b="1"/>
              <a:t> in </a:t>
            </a:r>
            <a:r>
              <a:rPr lang="es-ES" sz="1200" b="1" err="1"/>
              <a:t>ReBorn</a:t>
            </a:r>
            <a:r>
              <a:rPr lang="es-ES" sz="1200" b="1"/>
              <a:t> </a:t>
            </a:r>
            <a:r>
              <a:rPr lang="es-ES" sz="1200" b="1" err="1"/>
              <a:t>project</a:t>
            </a:r>
            <a:r>
              <a:rPr lang="es-ES" sz="1200" b="1"/>
              <a:t>. </a:t>
            </a:r>
            <a:r>
              <a:rPr lang="es-ES" sz="1200" b="1" err="1"/>
              <a:t>Ammerån</a:t>
            </a:r>
            <a:r>
              <a:rPr lang="es-ES" sz="1200" b="1"/>
              <a:t>, </a:t>
            </a:r>
            <a:r>
              <a:rPr lang="es-ES" sz="1200" b="1" err="1"/>
              <a:t>Rörströmsälven</a:t>
            </a:r>
            <a:r>
              <a:rPr lang="es-ES" sz="1200" b="1"/>
              <a:t> and </a:t>
            </a:r>
            <a:r>
              <a:rPr lang="es-ES" sz="1200" b="1" err="1"/>
              <a:t>Åreälven</a:t>
            </a:r>
            <a:r>
              <a:rPr lang="es-ES" sz="1200" b="1"/>
              <a:t>, Ore and Mo </a:t>
            </a:r>
            <a:r>
              <a:rPr lang="en-GB" sz="1200" b="1"/>
              <a:t>Rivers in </a:t>
            </a:r>
            <a:r>
              <a:rPr lang="en-GB" sz="1200" b="1" err="1"/>
              <a:t>Ecostreams</a:t>
            </a:r>
            <a:r>
              <a:rPr lang="en-GB" sz="1200" b="1"/>
              <a:t> project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3D01D15-F59B-AE06-84B2-C9882A693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6" t="38236" r="13471" b="20014"/>
          <a:stretch/>
        </p:blipFill>
        <p:spPr bwMode="auto">
          <a:xfrm>
            <a:off x="330064" y="4200403"/>
            <a:ext cx="4672988" cy="205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0 Imagen">
            <a:extLst>
              <a:ext uri="{FF2B5EF4-FFF2-40B4-BE49-F238E27FC236}">
                <a16:creationId xmlns:a16="http://schemas.microsoft.com/office/drawing/2014/main" id="{0B7E85A2-DB62-F215-038C-AA3093EDEF2A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1233"/>
          <a:stretch/>
        </p:blipFill>
        <p:spPr>
          <a:xfrm>
            <a:off x="473610" y="649287"/>
            <a:ext cx="2988681" cy="3635909"/>
          </a:xfrm>
          <a:prstGeom prst="rect">
            <a:avLst/>
          </a:prstGeom>
        </p:spPr>
      </p:pic>
      <p:pic>
        <p:nvPicPr>
          <p:cNvPr id="19" name="Bildobjekt 3" descr="En bild som visar klädsel, inomhus, person, stol&#10;&#10;Automatiskt genererad beskrivning">
            <a:extLst>
              <a:ext uri="{FF2B5EF4-FFF2-40B4-BE49-F238E27FC236}">
                <a16:creationId xmlns:a16="http://schemas.microsoft.com/office/drawing/2014/main" id="{FB812C14-E114-4A8C-69D7-4ADA43BDBA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r="16691"/>
          <a:stretch/>
        </p:blipFill>
        <p:spPr>
          <a:xfrm>
            <a:off x="5228947" y="3491340"/>
            <a:ext cx="3222595" cy="2762085"/>
          </a:xfrm>
          <a:prstGeom prst="rect">
            <a:avLst/>
          </a:prstGeom>
        </p:spPr>
      </p:pic>
      <p:pic>
        <p:nvPicPr>
          <p:cNvPr id="20" name="Bildobjekt 9" descr="En bild som visar utomhus, skog, vatten, person&#10;&#10;Automatiskt genererad beskrivning">
            <a:extLst>
              <a:ext uri="{FF2B5EF4-FFF2-40B4-BE49-F238E27FC236}">
                <a16:creationId xmlns:a16="http://schemas.microsoft.com/office/drawing/2014/main" id="{2C9D854F-AF9F-27CF-936E-D5FC40C297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9" r="9798"/>
          <a:stretch/>
        </p:blipFill>
        <p:spPr>
          <a:xfrm>
            <a:off x="8566951" y="3491340"/>
            <a:ext cx="3151440" cy="276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7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frente a un pastel&#10;&#10;Descripción generada automáticamente">
            <a:extLst>
              <a:ext uri="{FF2B5EF4-FFF2-40B4-BE49-F238E27FC236}">
                <a16:creationId xmlns:a16="http://schemas.microsoft.com/office/drawing/2014/main" id="{F6E10CD0-E66C-D7C0-C1E3-52157FC9B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8" b="1717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C7238B5-51E3-62E1-06F5-67EE557594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01152A4F-ECA8-41E4-BFD4-44C2E7FF31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13DDCB4-3D7F-4CC9-9121-3BE1DE8F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92875"/>
            <a:ext cx="5486400" cy="365125"/>
          </a:xfrm>
        </p:spPr>
        <p:txBody>
          <a:bodyPr/>
          <a:lstStyle/>
          <a:p>
            <a:r>
              <a:rPr lang="en-GB" sz="800" i="1">
                <a:solidFill>
                  <a:srgbClr val="136A83"/>
                </a:solidFill>
              </a:rPr>
              <a:t>LIFE DORDOGNE INTERNATIONAL WORKSHOP   </a:t>
            </a:r>
            <a:r>
              <a:rPr lang="fr-FR" sz="800" i="1">
                <a:solidFill>
                  <a:srgbClr val="136A83"/>
                </a:solidFill>
              </a:rPr>
              <a:t>10-11 </a:t>
            </a:r>
            <a:r>
              <a:rPr lang="fr-FR" sz="800" i="1" err="1">
                <a:solidFill>
                  <a:srgbClr val="136A83"/>
                </a:solidFill>
              </a:rPr>
              <a:t>october</a:t>
            </a:r>
            <a:r>
              <a:rPr lang="fr-FR" sz="800" i="1">
                <a:solidFill>
                  <a:srgbClr val="136A83"/>
                </a:solidFill>
              </a:rPr>
              <a:t> – Domme (24)</a:t>
            </a: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28241E0A-2485-3540-86A3-35AD3919736E}"/>
              </a:ext>
            </a:extLst>
          </p:cNvPr>
          <p:cNvSpPr txBox="1">
            <a:spLocks/>
          </p:cNvSpPr>
          <p:nvPr/>
        </p:nvSpPr>
        <p:spPr>
          <a:xfrm>
            <a:off x="501649" y="1680605"/>
            <a:ext cx="80433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1CB4ECA-B168-E514-399E-EC176E11D857}"/>
              </a:ext>
            </a:extLst>
          </p:cNvPr>
          <p:cNvSpPr txBox="1">
            <a:spLocks/>
          </p:cNvSpPr>
          <p:nvPr/>
        </p:nvSpPr>
        <p:spPr>
          <a:xfrm>
            <a:off x="3352800" y="3011433"/>
            <a:ext cx="4979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cap="all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WORKSHOP</a:t>
            </a:r>
            <a:endParaRPr lang="fr-FR" sz="5400" b="1" cap="all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47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5905B0C7-2F2A-4450-B34F-17F37543D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808A1D6-8EB1-B214-67AB-E3ECB755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62" y="255625"/>
            <a:ext cx="10748476" cy="1325563"/>
          </a:xfrm>
        </p:spPr>
        <p:txBody>
          <a:bodyPr>
            <a:normAutofit/>
          </a:bodyPr>
          <a:lstStyle/>
          <a:p>
            <a:r>
              <a:rPr lang="en-US" sz="2800" b="1" cap="all">
                <a:latin typeface="+mn-lt"/>
                <a:ea typeface="+mn-ea"/>
                <a:cs typeface="+mn-cs"/>
              </a:rPr>
              <a:t>Agenda</a:t>
            </a:r>
            <a:br>
              <a:rPr lang="en-US" sz="2800" b="1" cap="all">
                <a:latin typeface="+mn-lt"/>
                <a:ea typeface="+mn-ea"/>
                <a:cs typeface="+mn-cs"/>
              </a:rPr>
            </a:br>
            <a:r>
              <a:rPr lang="en-US" sz="2800" b="1" cap="all">
                <a:solidFill>
                  <a:srgbClr val="4691AF"/>
                </a:solidFill>
                <a:latin typeface="+mn-lt"/>
                <a:ea typeface="+mn-ea"/>
                <a:cs typeface="+mn-cs"/>
              </a:rPr>
              <a:t>DAY 1 </a:t>
            </a:r>
            <a:endParaRPr lang="fr-FR" sz="2800" b="1" cap="all">
              <a:solidFill>
                <a:srgbClr val="4691AF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A7DB1F3-4DA8-B685-AE3A-D5E31D225B20}"/>
              </a:ext>
            </a:extLst>
          </p:cNvPr>
          <p:cNvGrpSpPr/>
          <p:nvPr/>
        </p:nvGrpSpPr>
        <p:grpSpPr>
          <a:xfrm>
            <a:off x="3007726" y="255625"/>
            <a:ext cx="7725587" cy="6257093"/>
            <a:chOff x="3007726" y="255625"/>
            <a:chExt cx="7725587" cy="6257093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07796948-50C0-C92A-F0D2-420046128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7726" y="255625"/>
              <a:ext cx="7725587" cy="1208271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9646E81-4425-F763-1B4E-0B198DE2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586" y="1425218"/>
              <a:ext cx="7672006" cy="3284613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5270615-51C2-E60A-2BE9-B62CA84C0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343"/>
            <a:stretch/>
          </p:blipFill>
          <p:spPr>
            <a:xfrm>
              <a:off x="3007726" y="4724452"/>
              <a:ext cx="7689866" cy="1788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53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5905B0C7-2F2A-4450-B34F-17F37543D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808A1D6-8EB1-B214-67AB-E3ECB755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62" y="255625"/>
            <a:ext cx="10748476" cy="1325563"/>
          </a:xfrm>
        </p:spPr>
        <p:txBody>
          <a:bodyPr>
            <a:normAutofit/>
          </a:bodyPr>
          <a:lstStyle/>
          <a:p>
            <a:r>
              <a:rPr lang="en-US" sz="2800" b="1" cap="all">
                <a:latin typeface="+mn-lt"/>
                <a:ea typeface="+mn-ea"/>
                <a:cs typeface="+mn-cs"/>
              </a:rPr>
              <a:t>Agenda</a:t>
            </a:r>
            <a:br>
              <a:rPr lang="en-US" sz="2800" b="1" cap="all">
                <a:latin typeface="+mn-lt"/>
                <a:ea typeface="+mn-ea"/>
                <a:cs typeface="+mn-cs"/>
              </a:rPr>
            </a:br>
            <a:r>
              <a:rPr lang="en-US" sz="2800" b="1" cap="all">
                <a:solidFill>
                  <a:srgbClr val="4691AF"/>
                </a:solidFill>
                <a:latin typeface="+mn-lt"/>
                <a:ea typeface="+mn-ea"/>
                <a:cs typeface="+mn-cs"/>
              </a:rPr>
              <a:t>DAY 2 </a:t>
            </a:r>
            <a:endParaRPr lang="fr-FR" sz="2800" b="1" cap="all">
              <a:solidFill>
                <a:srgbClr val="4691AF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AC6F18D-FD95-5BA0-7548-8428650A5CD8}"/>
              </a:ext>
            </a:extLst>
          </p:cNvPr>
          <p:cNvGrpSpPr/>
          <p:nvPr/>
        </p:nvGrpSpPr>
        <p:grpSpPr>
          <a:xfrm>
            <a:off x="2902369" y="710252"/>
            <a:ext cx="7725587" cy="4862607"/>
            <a:chOff x="2902369" y="558710"/>
            <a:chExt cx="7725587" cy="486260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4257AF3-2FEA-5D6E-E7BC-F45ED9DA7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2369" y="558710"/>
              <a:ext cx="7725587" cy="2664169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B1A09E2-B845-2671-E416-5FD3CD0BA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2116"/>
            <a:stretch/>
          </p:blipFill>
          <p:spPr>
            <a:xfrm>
              <a:off x="2902369" y="3222879"/>
              <a:ext cx="7725587" cy="2198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3451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5905B0C7-2F2A-4450-B34F-17F37543D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808A1D6-8EB1-B214-67AB-E3ECB755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62" y="319334"/>
            <a:ext cx="10748476" cy="1325563"/>
          </a:xfrm>
        </p:spPr>
        <p:txBody>
          <a:bodyPr>
            <a:normAutofit/>
          </a:bodyPr>
          <a:lstStyle/>
          <a:p>
            <a:r>
              <a:rPr lang="en-US" sz="2800" b="1" cap="all">
                <a:latin typeface="+mn-lt"/>
                <a:ea typeface="+mn-ea"/>
                <a:cs typeface="+mn-cs"/>
              </a:rPr>
              <a:t>Results </a:t>
            </a:r>
            <a:br>
              <a:rPr lang="en-US" sz="2800" b="1" cap="all">
                <a:latin typeface="+mn-lt"/>
                <a:ea typeface="+mn-ea"/>
                <a:cs typeface="+mn-cs"/>
              </a:rPr>
            </a:br>
            <a:r>
              <a:rPr lang="en-US" sz="2800" b="1" cap="all">
                <a:solidFill>
                  <a:srgbClr val="4691AF"/>
                </a:solidFill>
                <a:latin typeface="+mn-lt"/>
                <a:ea typeface="+mn-ea"/>
                <a:cs typeface="+mn-cs"/>
              </a:rPr>
              <a:t>key TOPICS</a:t>
            </a:r>
            <a:endParaRPr lang="fr-FR" sz="2800" b="1" cap="all">
              <a:solidFill>
                <a:srgbClr val="4691AF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AF301D30-2E38-1AAE-DF1D-5FFB43EBE916}"/>
              </a:ext>
            </a:extLst>
          </p:cNvPr>
          <p:cNvSpPr txBox="1"/>
          <p:nvPr/>
        </p:nvSpPr>
        <p:spPr>
          <a:xfrm>
            <a:off x="721762" y="1515823"/>
            <a:ext cx="1047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Land ownership/acquisition: how to restore a connected river corridor at large scale? Which alternatives to land acquisition? Which administrative and financial tools are available?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A79B43-F831-819B-CEDA-A2F49EA57597}"/>
              </a:ext>
            </a:extLst>
          </p:cNvPr>
          <p:cNvSpPr txBox="1"/>
          <p:nvPr/>
        </p:nvSpPr>
        <p:spPr>
          <a:xfrm>
            <a:off x="721762" y="2742512"/>
            <a:ext cx="10472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3. River restoration vs climate change: how does it influence the implementation/outcome of restoration projects?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4B8A7B-D15D-0580-1563-A4F7187F22A1}"/>
              </a:ext>
            </a:extLst>
          </p:cNvPr>
          <p:cNvSpPr txBox="1"/>
          <p:nvPr/>
        </p:nvSpPr>
        <p:spPr>
          <a:xfrm>
            <a:off x="721762" y="3432605"/>
            <a:ext cx="104728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4. How to ensure long-term monitoring of restoration?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605C0F-975B-E766-AA74-4BB6B79A9A08}"/>
              </a:ext>
            </a:extLst>
          </p:cNvPr>
          <p:cNvSpPr txBox="1"/>
          <p:nvPr/>
        </p:nvSpPr>
        <p:spPr>
          <a:xfrm>
            <a:off x="721762" y="3942031"/>
            <a:ext cx="609452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5. The time dimension in morphological restoration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FC709C-02FC-6DF7-3DE1-8A5BF595907D}"/>
              </a:ext>
            </a:extLst>
          </p:cNvPr>
          <p:cNvSpPr txBox="1"/>
          <p:nvPr/>
        </p:nvSpPr>
        <p:spPr>
          <a:xfrm>
            <a:off x="721762" y="4500842"/>
            <a:ext cx="104728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6. The role of (private) stakeholders: framework for involvement, financing, synergies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EB2DDCF-5ED2-5D8C-DD79-549C64CC838C}"/>
              </a:ext>
            </a:extLst>
          </p:cNvPr>
          <p:cNvSpPr txBox="1"/>
          <p:nvPr/>
        </p:nvSpPr>
        <p:spPr>
          <a:xfrm>
            <a:off x="721762" y="5014646"/>
            <a:ext cx="609452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7. Regulatory drivers for restoration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2446B6-10F4-871A-F282-8AB1122F6BDB}"/>
              </a:ext>
            </a:extLst>
          </p:cNvPr>
          <p:cNvSpPr txBox="1"/>
          <p:nvPr/>
        </p:nvSpPr>
        <p:spPr>
          <a:xfrm>
            <a:off x="721762" y="5522352"/>
            <a:ext cx="959409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/>
              <a:t>8. River restoration vs conservation status of habitats and species</a:t>
            </a:r>
          </a:p>
        </p:txBody>
      </p:sp>
      <p:sp>
        <p:nvSpPr>
          <p:cNvPr id="18" name="ZoneTexte 2">
            <a:extLst>
              <a:ext uri="{FF2B5EF4-FFF2-40B4-BE49-F238E27FC236}">
                <a16:creationId xmlns:a16="http://schemas.microsoft.com/office/drawing/2014/main" id="{88C96474-69BF-FFEA-9BEE-85679657D9C3}"/>
              </a:ext>
            </a:extLst>
          </p:cNvPr>
          <p:cNvSpPr txBox="1"/>
          <p:nvPr/>
        </p:nvSpPr>
        <p:spPr>
          <a:xfrm>
            <a:off x="721762" y="2182110"/>
            <a:ext cx="1047283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2. Restoring lateral connectivity for flood risk mitigation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FA5D555-503D-E048-CE87-6B2887D8922B}"/>
              </a:ext>
            </a:extLst>
          </p:cNvPr>
          <p:cNvSpPr txBox="1"/>
          <p:nvPr/>
        </p:nvSpPr>
        <p:spPr>
          <a:xfrm>
            <a:off x="721762" y="603005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9. Morphological restoration effects on water quality?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98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1" grpId="0"/>
      <p:bldP spid="13" grpId="0"/>
      <p:bldP spid="15" grpId="0"/>
      <p:bldP spid="17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5905B0C7-2F2A-4450-B34F-17F37543D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808A1D6-8EB1-B214-67AB-E3ECB755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62" y="319334"/>
            <a:ext cx="10748476" cy="1325563"/>
          </a:xfrm>
        </p:spPr>
        <p:txBody>
          <a:bodyPr>
            <a:normAutofit/>
          </a:bodyPr>
          <a:lstStyle/>
          <a:p>
            <a:r>
              <a:rPr lang="en-US" sz="2800" b="1" cap="all">
                <a:latin typeface="+mn-lt"/>
                <a:ea typeface="+mn-ea"/>
                <a:cs typeface="+mn-cs"/>
              </a:rPr>
              <a:t>Results </a:t>
            </a:r>
            <a:br>
              <a:rPr lang="en-US" sz="2800" b="1" cap="all">
                <a:latin typeface="+mn-lt"/>
                <a:ea typeface="+mn-ea"/>
                <a:cs typeface="+mn-cs"/>
              </a:rPr>
            </a:br>
            <a:r>
              <a:rPr lang="en-US" sz="2800" b="1" cap="all">
                <a:solidFill>
                  <a:srgbClr val="4691AF"/>
                </a:solidFill>
                <a:latin typeface="+mn-lt"/>
                <a:ea typeface="+mn-ea"/>
                <a:cs typeface="+mn-cs"/>
              </a:rPr>
              <a:t>key TOPICS selected </a:t>
            </a:r>
            <a:endParaRPr lang="fr-FR" sz="2800" b="1" cap="all">
              <a:solidFill>
                <a:srgbClr val="4691AF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AF301D30-2E38-1AAE-DF1D-5FFB43EBE916}"/>
              </a:ext>
            </a:extLst>
          </p:cNvPr>
          <p:cNvSpPr txBox="1"/>
          <p:nvPr/>
        </p:nvSpPr>
        <p:spPr>
          <a:xfrm>
            <a:off x="721762" y="1515823"/>
            <a:ext cx="1047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1. Land ownership/acquisition: how to restore a connected river corridor at large scale? Which alternatives to land acquisition? Which administrative and financial tools are available?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A79B43-F831-819B-CEDA-A2F49EA57597}"/>
              </a:ext>
            </a:extLst>
          </p:cNvPr>
          <p:cNvSpPr txBox="1"/>
          <p:nvPr/>
        </p:nvSpPr>
        <p:spPr>
          <a:xfrm>
            <a:off x="721762" y="2742512"/>
            <a:ext cx="10472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3. River restoration vs climate change: how does it influence the implementation/outcome of restoration projects?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A4B8A7B-D15D-0580-1563-A4F7187F22A1}"/>
              </a:ext>
            </a:extLst>
          </p:cNvPr>
          <p:cNvSpPr txBox="1"/>
          <p:nvPr/>
        </p:nvSpPr>
        <p:spPr>
          <a:xfrm>
            <a:off x="721762" y="3432605"/>
            <a:ext cx="104728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/>
              <a:t>4. How to ensure long-term monitoring of restoration?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605C0F-975B-E766-AA74-4BB6B79A9A08}"/>
              </a:ext>
            </a:extLst>
          </p:cNvPr>
          <p:cNvSpPr txBox="1"/>
          <p:nvPr/>
        </p:nvSpPr>
        <p:spPr>
          <a:xfrm>
            <a:off x="721762" y="3942031"/>
            <a:ext cx="609452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bg2">
                    <a:lumMod val="75000"/>
                  </a:schemeClr>
                </a:solidFill>
              </a:rPr>
              <a:t>5. The time dimension in morphological restoration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CFC709C-02FC-6DF7-3DE1-8A5BF595907D}"/>
              </a:ext>
            </a:extLst>
          </p:cNvPr>
          <p:cNvSpPr txBox="1"/>
          <p:nvPr/>
        </p:nvSpPr>
        <p:spPr>
          <a:xfrm>
            <a:off x="721762" y="4500842"/>
            <a:ext cx="1047283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/>
              <a:t>6. The role of (private) stakeholders: framework for involvement, financing, synergies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EB2DDCF-5ED2-5D8C-DD79-549C64CC838C}"/>
              </a:ext>
            </a:extLst>
          </p:cNvPr>
          <p:cNvSpPr txBox="1"/>
          <p:nvPr/>
        </p:nvSpPr>
        <p:spPr>
          <a:xfrm>
            <a:off x="721762" y="5014646"/>
            <a:ext cx="609452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bg2">
                    <a:lumMod val="75000"/>
                  </a:schemeClr>
                </a:solidFill>
              </a:rPr>
              <a:t>7. Regulatory drivers for restoration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2446B6-10F4-871A-F282-8AB1122F6BDB}"/>
              </a:ext>
            </a:extLst>
          </p:cNvPr>
          <p:cNvSpPr txBox="1"/>
          <p:nvPr/>
        </p:nvSpPr>
        <p:spPr>
          <a:xfrm>
            <a:off x="721762" y="5522352"/>
            <a:ext cx="959409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/>
              <a:t>8. River restoration vs conservation status of habitats and species</a:t>
            </a:r>
          </a:p>
        </p:txBody>
      </p:sp>
      <p:sp>
        <p:nvSpPr>
          <p:cNvPr id="18" name="ZoneTexte 2">
            <a:extLst>
              <a:ext uri="{FF2B5EF4-FFF2-40B4-BE49-F238E27FC236}">
                <a16:creationId xmlns:a16="http://schemas.microsoft.com/office/drawing/2014/main" id="{88C96474-69BF-FFEA-9BEE-85679657D9C3}"/>
              </a:ext>
            </a:extLst>
          </p:cNvPr>
          <p:cNvSpPr txBox="1"/>
          <p:nvPr/>
        </p:nvSpPr>
        <p:spPr>
          <a:xfrm>
            <a:off x="721762" y="2182110"/>
            <a:ext cx="1047283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bg2">
                    <a:lumMod val="75000"/>
                  </a:schemeClr>
                </a:solidFill>
              </a:rPr>
              <a:t>2. Restoring lateral connectivity for flood risk mitigation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FA5D555-503D-E048-CE87-6B2887D8922B}"/>
              </a:ext>
            </a:extLst>
          </p:cNvPr>
          <p:cNvSpPr txBox="1"/>
          <p:nvPr/>
        </p:nvSpPr>
        <p:spPr>
          <a:xfrm>
            <a:off x="721762" y="6030058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9. Morphological restoration effects on water quality?</a:t>
            </a:r>
            <a:endParaRPr lang="es-ES" b="1"/>
          </a:p>
        </p:txBody>
      </p:sp>
    </p:spTree>
    <p:extLst>
      <p:ext uri="{BB962C8B-B14F-4D97-AF65-F5344CB8AC3E}">
        <p14:creationId xmlns:p14="http://schemas.microsoft.com/office/powerpoint/2010/main" val="633903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5905B0C7-2F2A-4450-B34F-17F37543D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808A1D6-8EB1-B214-67AB-E3ECB755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62" y="0"/>
            <a:ext cx="10748476" cy="1325563"/>
          </a:xfrm>
        </p:spPr>
        <p:txBody>
          <a:bodyPr>
            <a:normAutofit/>
          </a:bodyPr>
          <a:lstStyle/>
          <a:p>
            <a:r>
              <a:rPr lang="en-US" sz="2800" b="1" cap="all">
                <a:latin typeface="+mn-lt"/>
                <a:ea typeface="+mn-ea"/>
                <a:cs typeface="+mn-cs"/>
              </a:rPr>
              <a:t>Results </a:t>
            </a:r>
            <a:br>
              <a:rPr lang="en-US" sz="2800" b="1" cap="all">
                <a:latin typeface="+mn-lt"/>
                <a:ea typeface="+mn-ea"/>
                <a:cs typeface="+mn-cs"/>
              </a:rPr>
            </a:br>
            <a:r>
              <a:rPr lang="en-US" sz="2800" b="1" cap="all">
                <a:solidFill>
                  <a:srgbClr val="4691AF"/>
                </a:solidFill>
                <a:latin typeface="+mn-lt"/>
                <a:ea typeface="+mn-ea"/>
                <a:cs typeface="+mn-cs"/>
              </a:rPr>
              <a:t>key POINTS OF EACH TOPIC</a:t>
            </a:r>
            <a:endParaRPr lang="fr-FR" sz="2800" b="1" cap="all">
              <a:solidFill>
                <a:srgbClr val="4691AF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9DFA32A-18F5-724D-EFA1-A199E5308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594374"/>
              </p:ext>
            </p:extLst>
          </p:nvPr>
        </p:nvGraphicFramePr>
        <p:xfrm>
          <a:off x="878888" y="1092166"/>
          <a:ext cx="10244832" cy="5650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4944">
                  <a:extLst>
                    <a:ext uri="{9D8B030D-6E8A-4147-A177-3AD203B41FA5}">
                      <a16:colId xmlns:a16="http://schemas.microsoft.com/office/drawing/2014/main" val="1456444267"/>
                    </a:ext>
                  </a:extLst>
                </a:gridCol>
                <a:gridCol w="3414944">
                  <a:extLst>
                    <a:ext uri="{9D8B030D-6E8A-4147-A177-3AD203B41FA5}">
                      <a16:colId xmlns:a16="http://schemas.microsoft.com/office/drawing/2014/main" val="3156112132"/>
                    </a:ext>
                  </a:extLst>
                </a:gridCol>
                <a:gridCol w="3414944">
                  <a:extLst>
                    <a:ext uri="{9D8B030D-6E8A-4147-A177-3AD203B41FA5}">
                      <a16:colId xmlns:a16="http://schemas.microsoft.com/office/drawing/2014/main" val="1669073467"/>
                    </a:ext>
                  </a:extLst>
                </a:gridCol>
              </a:tblGrid>
              <a:tr h="626345">
                <a:tc>
                  <a:txBody>
                    <a:bodyPr/>
                    <a:lstStyle/>
                    <a:p>
                      <a:r>
                        <a:rPr lang="en-US" sz="1200" b="1"/>
                        <a:t>1. Land ownership/acquisition: </a:t>
                      </a:r>
                      <a:endParaRPr lang="es-E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/>
                        <a:t>6. The role of (private) stakeholders: </a:t>
                      </a:r>
                      <a:endParaRPr lang="es-E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/>
                        <a:t>8. River restoration vs conservation status of habitats and species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142178"/>
                  </a:ext>
                </a:extLst>
              </a:tr>
              <a:tr h="6263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Land management agreement 5 years applicable to a wide range of 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Cooperation with HPPs; legal obligation to put gravel each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Restoring processes vs preserving existing habitats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467215"/>
                  </a:ext>
                </a:extLst>
              </a:tr>
              <a:tr h="984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land exchange facilitated by public body or within a project linked to rights not to lose land, more difficult outside the project</a:t>
                      </a:r>
                      <a:endParaRPr lang="en-US" sz="1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Discussion group with scientists, role as referee, scientists influence the technical choice of the HPPs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Restoration of specific habitats versus promotion of dynamics and diversity</a:t>
                      </a:r>
                      <a:endParaRPr lang="en-US" sz="12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692173"/>
                  </a:ext>
                </a:extLst>
              </a:tr>
              <a:tr h="6263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Expropriation, long not popular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Possible cooperation between water supply company and water quality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How can the benefits of biodiversity be valued in the face of the problems most clearly perceived by the population?</a:t>
                      </a:r>
                      <a:endParaRPr lang="en-US" sz="12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337928"/>
                  </a:ext>
                </a:extLst>
              </a:tr>
              <a:tr h="116321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Preemption gives priority for environmental objectives only when there is a sale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Evidence of water quality following river restoration: partner with drinking company supply in side arm, reconnection side arm to fill up the groundwater water self purification (data </a:t>
                      </a:r>
                      <a:r>
                        <a:rPr lang="en-US" sz="1200" b="0" i="0" u="none" strike="noStrike" noProof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/>
                        </a:rPr>
                        <a:t>availability</a:t>
                      </a: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 + scientific study upcoming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Protected species in Natura 2000 sites: developing a management plan that takes into account river dynamics, discussing a vision helps to prioritise protected species and dynamics.</a:t>
                      </a:r>
                      <a:endParaRPr lang="es-E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513856"/>
                  </a:ext>
                </a:extLst>
              </a:tr>
              <a:tr h="8053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Allocate economic value to river with ES or fishing rights, payment for ES not long term ex water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Stakeholder with no lobbying power, individual owner as an important owner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Case by case basis, (for. E.g.) Freshwater pearl mussel restore and put them back</a:t>
                      </a:r>
                    </a:p>
                    <a:p>
                      <a:endParaRPr lang="es-E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208684"/>
                  </a:ext>
                </a:extLst>
              </a:tr>
              <a:tr h="8053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Exemption of tax on N2000 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Change the regulation for funding European project targeting species or habitats</a:t>
                      </a:r>
                    </a:p>
                    <a:p>
                      <a:endParaRPr lang="es-E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199169"/>
                  </a:ext>
                </a:extLst>
              </a:tr>
            </a:tbl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5B7CF5FC-114D-61B5-AD50-9E5804DB008B}"/>
              </a:ext>
            </a:extLst>
          </p:cNvPr>
          <p:cNvSpPr txBox="1"/>
          <p:nvPr/>
        </p:nvSpPr>
        <p:spPr>
          <a:xfrm>
            <a:off x="3293513" y="4597348"/>
            <a:ext cx="54155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highlight>
                  <a:srgbClr val="00FFFF"/>
                </a:highlight>
              </a:rPr>
              <a:t>There was not enough time to discuss all the issues and they can be further explored in future collaborations.</a:t>
            </a:r>
            <a:endParaRPr lang="es-ES" sz="2000" b="1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4039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5905B0C7-2F2A-4450-B34F-17F37543D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808A1D6-8EB1-B214-67AB-E3ECB755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62" y="174194"/>
            <a:ext cx="10748476" cy="1325563"/>
          </a:xfrm>
        </p:spPr>
        <p:txBody>
          <a:bodyPr>
            <a:normAutofit/>
          </a:bodyPr>
          <a:lstStyle/>
          <a:p>
            <a:r>
              <a:rPr lang="en-US" sz="2800" b="1" cap="all">
                <a:latin typeface="+mn-lt"/>
                <a:ea typeface="+mn-ea"/>
                <a:cs typeface="+mn-cs"/>
              </a:rPr>
              <a:t>Field visits </a:t>
            </a:r>
            <a:br>
              <a:rPr lang="en-US" sz="2800" b="1" cap="all">
                <a:latin typeface="+mn-lt"/>
                <a:ea typeface="+mn-ea"/>
                <a:cs typeface="+mn-cs"/>
              </a:rPr>
            </a:br>
            <a:r>
              <a:rPr lang="fr-FR" sz="2800">
                <a:solidFill>
                  <a:srgbClr val="4691AF"/>
                </a:solidFill>
                <a:latin typeface="+mn-lt"/>
              </a:rPr>
              <a:t>VEYRIGNAC, GAULE AND MAUZAC  </a:t>
            </a:r>
            <a:endParaRPr lang="fr-FR" sz="2800" cap="all">
              <a:solidFill>
                <a:srgbClr val="4691AF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BAADA86-9798-51CE-4DF9-F47BB7156269}"/>
              </a:ext>
            </a:extLst>
          </p:cNvPr>
          <p:cNvGrpSpPr/>
          <p:nvPr/>
        </p:nvGrpSpPr>
        <p:grpSpPr>
          <a:xfrm>
            <a:off x="508698" y="1406883"/>
            <a:ext cx="5267805" cy="5000349"/>
            <a:chOff x="721762" y="1406883"/>
            <a:chExt cx="5267805" cy="5000349"/>
          </a:xfrm>
        </p:grpSpPr>
        <p:pic>
          <p:nvPicPr>
            <p:cNvPr id="3" name="Image 8" descr="Une image contenant arbre, plein air, Ressources d’eau, eau&#10;&#10;Description générée automatiquement">
              <a:extLst>
                <a:ext uri="{FF2B5EF4-FFF2-40B4-BE49-F238E27FC236}">
                  <a16:creationId xmlns:a16="http://schemas.microsoft.com/office/drawing/2014/main" id="{E0DB12AA-29C4-48DC-0F61-A37E81A79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62" y="1406883"/>
              <a:ext cx="5267805" cy="2963141"/>
            </a:xfrm>
            <a:prstGeom prst="rect">
              <a:avLst/>
            </a:prstGeom>
          </p:spPr>
        </p:pic>
        <p:pic>
          <p:nvPicPr>
            <p:cNvPr id="8" name="Imagen 7" descr="Imagen que contiene pasto, persona, exterior, sostener&#10;&#10;Descripción generada automáticamente">
              <a:extLst>
                <a:ext uri="{FF2B5EF4-FFF2-40B4-BE49-F238E27FC236}">
                  <a16:creationId xmlns:a16="http://schemas.microsoft.com/office/drawing/2014/main" id="{27AB5882-4B9F-25CF-7263-2EA13E3B0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375" y="3168732"/>
              <a:ext cx="4318000" cy="3238500"/>
            </a:xfrm>
            <a:prstGeom prst="rect">
              <a:avLst/>
            </a:prstGeom>
          </p:spPr>
        </p:pic>
      </p:grpSp>
      <p:pic>
        <p:nvPicPr>
          <p:cNvPr id="9" name="Imagen 8" descr="Imagen que contiene persona, hombre, joven, tabla&#10;&#10;Descripción generada automáticamente">
            <a:extLst>
              <a:ext uri="{FF2B5EF4-FFF2-40B4-BE49-F238E27FC236}">
                <a16:creationId xmlns:a16="http://schemas.microsoft.com/office/drawing/2014/main" id="{FDA8D88F-30FC-EF95-0FC2-92B6CFD1B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8563" y="2031930"/>
            <a:ext cx="5000349" cy="3750262"/>
          </a:xfrm>
          <a:prstGeom prst="rect">
            <a:avLst/>
          </a:prstGeom>
        </p:spPr>
      </p:pic>
      <p:sp>
        <p:nvSpPr>
          <p:cNvPr id="6" name="ZoneTexte 2">
            <a:extLst>
              <a:ext uri="{FF2B5EF4-FFF2-40B4-BE49-F238E27FC236}">
                <a16:creationId xmlns:a16="http://schemas.microsoft.com/office/drawing/2014/main" id="{82F98C33-2C00-8362-CCC9-6CFB7AE5CFF9}"/>
              </a:ext>
            </a:extLst>
          </p:cNvPr>
          <p:cNvSpPr txBox="1"/>
          <p:nvPr/>
        </p:nvSpPr>
        <p:spPr>
          <a:xfrm>
            <a:off x="5200311" y="4548442"/>
            <a:ext cx="191958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err="1"/>
              <a:t>Veyrignac</a:t>
            </a:r>
            <a:r>
              <a:rPr lang="en-US" sz="1600" b="1"/>
              <a:t> and Gaule: </a:t>
            </a:r>
          </a:p>
          <a:p>
            <a:r>
              <a:rPr lang="en-US" sz="1600"/>
              <a:t>Example of a fluvial restoration of a site in the Dordogne</a:t>
            </a:r>
            <a:endParaRPr lang="es-ES" sz="1600"/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D6C7186B-2599-1B70-6B05-0D389561CC95}"/>
              </a:ext>
            </a:extLst>
          </p:cNvPr>
          <p:cNvSpPr txBox="1"/>
          <p:nvPr/>
        </p:nvSpPr>
        <p:spPr>
          <a:xfrm>
            <a:off x="6335796" y="1406883"/>
            <a:ext cx="1794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/>
              <a:t>Mauzac</a:t>
            </a:r>
            <a:r>
              <a:rPr lang="en-US" sz="1600" b="1"/>
              <a:t> dam: </a:t>
            </a:r>
          </a:p>
          <a:p>
            <a:r>
              <a:rPr lang="en-US" sz="1600"/>
              <a:t>Example of sediment management project</a:t>
            </a:r>
            <a:endParaRPr lang="es-ES" sz="1600"/>
          </a:p>
        </p:txBody>
      </p:sp>
    </p:spTree>
    <p:extLst>
      <p:ext uri="{BB962C8B-B14F-4D97-AF65-F5344CB8AC3E}">
        <p14:creationId xmlns:p14="http://schemas.microsoft.com/office/powerpoint/2010/main" val="183941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B46AB09E-95AE-7898-E0B9-A8CA5B440964}"/>
              </a:ext>
            </a:extLst>
          </p:cNvPr>
          <p:cNvSpPr/>
          <p:nvPr/>
        </p:nvSpPr>
        <p:spPr>
          <a:xfrm>
            <a:off x="1984159" y="4811697"/>
            <a:ext cx="7855166" cy="1306708"/>
          </a:xfrm>
          <a:prstGeom prst="roundRect">
            <a:avLst/>
          </a:prstGeom>
          <a:solidFill>
            <a:srgbClr val="4E4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5905B0C7-2F2A-4450-B34F-17F37543D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808A1D6-8EB1-B214-67AB-E3ECB755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62" y="361973"/>
            <a:ext cx="10748476" cy="1325563"/>
          </a:xfrm>
        </p:spPr>
        <p:txBody>
          <a:bodyPr>
            <a:normAutofit/>
          </a:bodyPr>
          <a:lstStyle/>
          <a:p>
            <a:r>
              <a:rPr lang="en-US" sz="2800" b="1" cap="all">
                <a:latin typeface="+mn-lt"/>
                <a:ea typeface="+mn-ea"/>
                <a:cs typeface="+mn-cs"/>
              </a:rPr>
              <a:t>Goals and methodology OF THE PROJECT</a:t>
            </a:r>
            <a:br>
              <a:rPr lang="en-US" sz="2800" b="1" cap="all">
                <a:latin typeface="+mn-lt"/>
                <a:ea typeface="+mn-ea"/>
                <a:cs typeface="+mn-cs"/>
              </a:rPr>
            </a:br>
            <a:r>
              <a:rPr lang="en-US" sz="2400" b="1" cap="all">
                <a:solidFill>
                  <a:srgbClr val="4691AF"/>
                </a:solidFill>
                <a:latin typeface="+mn-lt"/>
                <a:ea typeface="+mn-ea"/>
                <a:cs typeface="+mn-cs"/>
              </a:rPr>
              <a:t>EXCHANGE AND DISSEMINATION OF BEST PRACTICES IN RIVER MANAGEMENT</a:t>
            </a:r>
            <a:endParaRPr lang="fr-FR" sz="2800" b="1" cap="all">
              <a:solidFill>
                <a:srgbClr val="4691AF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6" name="ZoneTexte 2">
            <a:extLst>
              <a:ext uri="{FF2B5EF4-FFF2-40B4-BE49-F238E27FC236}">
                <a16:creationId xmlns:a16="http://schemas.microsoft.com/office/drawing/2014/main" id="{A2396FC5-0603-22BD-0F79-AB5A46A4A70E}"/>
              </a:ext>
            </a:extLst>
          </p:cNvPr>
          <p:cNvSpPr txBox="1"/>
          <p:nvPr/>
        </p:nvSpPr>
        <p:spPr>
          <a:xfrm>
            <a:off x="2438400" y="4943245"/>
            <a:ext cx="705802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b="1">
                <a:solidFill>
                  <a:schemeClr val="bg1"/>
                </a:solidFill>
              </a:rPr>
              <a:t>Life Dordogne Guide: </a:t>
            </a:r>
          </a:p>
          <a:p>
            <a:pPr algn="ctr">
              <a:spcBef>
                <a:spcPts val="600"/>
              </a:spcBef>
            </a:pPr>
            <a:r>
              <a:rPr lang="en-GB">
                <a:solidFill>
                  <a:schemeClr val="bg1"/>
                </a:solidFill>
              </a:rPr>
              <a:t>incorporate the results into the guide: challenges, difficulties, best practices and lessons learned</a:t>
            </a:r>
            <a:endParaRPr lang="fr-FR">
              <a:solidFill>
                <a:schemeClr val="bg1"/>
              </a:solidFill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2BF1F1A-4095-4213-2CBB-23F5138296A4}"/>
              </a:ext>
            </a:extLst>
          </p:cNvPr>
          <p:cNvGrpSpPr/>
          <p:nvPr/>
        </p:nvGrpSpPr>
        <p:grpSpPr>
          <a:xfrm>
            <a:off x="1024746" y="1622137"/>
            <a:ext cx="3003891" cy="2245379"/>
            <a:chOff x="822384" y="1622137"/>
            <a:chExt cx="3003891" cy="2245379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9BED3F53-7EFA-6B8D-435A-428307483915}"/>
                </a:ext>
              </a:extLst>
            </p:cNvPr>
            <p:cNvSpPr/>
            <p:nvPr/>
          </p:nvSpPr>
          <p:spPr>
            <a:xfrm>
              <a:off x="822384" y="1622137"/>
              <a:ext cx="3003891" cy="2245379"/>
            </a:xfrm>
            <a:prstGeom prst="roundRect">
              <a:avLst/>
            </a:prstGeom>
            <a:solidFill>
              <a:srgbClr val="4691A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99EF7095-4E98-2715-EBDA-E3C5171C6F25}"/>
                </a:ext>
              </a:extLst>
            </p:cNvPr>
            <p:cNvSpPr txBox="1"/>
            <p:nvPr/>
          </p:nvSpPr>
          <p:spPr>
            <a:xfrm>
              <a:off x="992304" y="1867663"/>
              <a:ext cx="2577233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b="1">
                  <a:solidFill>
                    <a:schemeClr val="bg1"/>
                  </a:solidFill>
                </a:rPr>
                <a:t>Collection of case studies </a:t>
              </a:r>
              <a:r>
                <a:rPr lang="en-GB">
                  <a:solidFill>
                    <a:schemeClr val="bg1"/>
                  </a:solidFill>
                </a:rPr>
                <a:t>similar to the Dordogne river in a long list including the characteristics, problems and restoration actions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5D327401-E1A6-4ED8-7E87-2013970A059D}"/>
              </a:ext>
            </a:extLst>
          </p:cNvPr>
          <p:cNvGrpSpPr/>
          <p:nvPr/>
        </p:nvGrpSpPr>
        <p:grpSpPr>
          <a:xfrm>
            <a:off x="4266575" y="1622137"/>
            <a:ext cx="3003891" cy="2245379"/>
            <a:chOff x="4064213" y="1622137"/>
            <a:chExt cx="3003891" cy="2245379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D77AA76C-978C-83EA-FE8D-FF2C8E96CCEB}"/>
                </a:ext>
              </a:extLst>
            </p:cNvPr>
            <p:cNvSpPr/>
            <p:nvPr/>
          </p:nvSpPr>
          <p:spPr>
            <a:xfrm>
              <a:off x="4064213" y="1622137"/>
              <a:ext cx="3003891" cy="2245379"/>
            </a:xfrm>
            <a:prstGeom prst="roundRect">
              <a:avLst/>
            </a:prstGeom>
            <a:solidFill>
              <a:srgbClr val="4BA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E8694D5E-C9EF-93C3-878E-BD875207A593}"/>
                </a:ext>
              </a:extLst>
            </p:cNvPr>
            <p:cNvSpPr txBox="1"/>
            <p:nvPr/>
          </p:nvSpPr>
          <p:spPr>
            <a:xfrm>
              <a:off x="4295654" y="2136325"/>
              <a:ext cx="254100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b="1">
                  <a:solidFill>
                    <a:schemeClr val="bg1"/>
                  </a:solidFill>
                </a:rPr>
                <a:t>Shortlisted of 8 rivers </a:t>
              </a:r>
              <a:r>
                <a:rPr lang="en-GB">
                  <a:solidFill>
                    <a:schemeClr val="bg1"/>
                  </a:solidFill>
                </a:rPr>
                <a:t>that best represents the similarities with the Dordogne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1DA52B26-A2DB-7970-1785-332B992FFC1A}"/>
              </a:ext>
            </a:extLst>
          </p:cNvPr>
          <p:cNvGrpSpPr/>
          <p:nvPr/>
        </p:nvGrpSpPr>
        <p:grpSpPr>
          <a:xfrm>
            <a:off x="7508404" y="1646500"/>
            <a:ext cx="3003891" cy="2245379"/>
            <a:chOff x="7306042" y="1646500"/>
            <a:chExt cx="3003891" cy="2245379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42425AAF-3DBE-E141-6ACD-D7F82EB0EF8B}"/>
                </a:ext>
              </a:extLst>
            </p:cNvPr>
            <p:cNvSpPr/>
            <p:nvPr/>
          </p:nvSpPr>
          <p:spPr>
            <a:xfrm>
              <a:off x="7306042" y="1646500"/>
              <a:ext cx="3003891" cy="2245379"/>
            </a:xfrm>
            <a:prstGeom prst="roundRect">
              <a:avLst/>
            </a:prstGeom>
            <a:solidFill>
              <a:srgbClr val="8EAE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7C6E0EA-F44E-9C85-FC97-B7B4CD74A440}"/>
                </a:ext>
              </a:extLst>
            </p:cNvPr>
            <p:cNvSpPr txBox="1"/>
            <p:nvPr/>
          </p:nvSpPr>
          <p:spPr>
            <a:xfrm>
              <a:off x="7537483" y="1900363"/>
              <a:ext cx="2541008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b="1">
                  <a:solidFill>
                    <a:schemeClr val="bg1"/>
                  </a:solidFill>
                </a:rPr>
                <a:t>Workshop </a:t>
              </a:r>
              <a:r>
                <a:rPr lang="en-GB">
                  <a:solidFill>
                    <a:schemeClr val="bg1"/>
                  </a:solidFill>
                </a:rPr>
                <a:t>with the river managers of the 8 rivers aiming to identify and learned about each case and the points in common</a:t>
              </a:r>
            </a:p>
          </p:txBody>
        </p:sp>
      </p:grp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19A4A99-453A-666D-5380-FFEB2B8B83CE}"/>
              </a:ext>
            </a:extLst>
          </p:cNvPr>
          <p:cNvCxnSpPr>
            <a:cxnSpLocks/>
          </p:cNvCxnSpPr>
          <p:nvPr/>
        </p:nvCxnSpPr>
        <p:spPr>
          <a:xfrm>
            <a:off x="3240350" y="4345342"/>
            <a:ext cx="5246702" cy="0"/>
          </a:xfrm>
          <a:prstGeom prst="line">
            <a:avLst/>
          </a:prstGeom>
          <a:ln w="57150">
            <a:solidFill>
              <a:srgbClr val="4E4E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B2602197-7BD8-2FAB-7B10-BE1368299175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5911742" y="4316305"/>
            <a:ext cx="0" cy="495392"/>
          </a:xfrm>
          <a:prstGeom prst="straightConnector1">
            <a:avLst/>
          </a:prstGeom>
          <a:ln w="57150">
            <a:solidFill>
              <a:srgbClr val="4E4E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84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que contiene persona, hombre, parado, sostener&#10;&#10;Descripción generada automáticamente">
            <a:extLst>
              <a:ext uri="{FF2B5EF4-FFF2-40B4-BE49-F238E27FC236}">
                <a16:creationId xmlns:a16="http://schemas.microsoft.com/office/drawing/2014/main" id="{9E821062-9B79-E389-E5AF-3B0F5E421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5" r="29328"/>
          <a:stretch/>
        </p:blipFill>
        <p:spPr>
          <a:xfrm>
            <a:off x="0" y="0"/>
            <a:ext cx="5410200" cy="6858000"/>
          </a:xfrm>
          <a:prstGeom prst="rect">
            <a:avLst/>
          </a:prstGeom>
        </p:spPr>
      </p:pic>
      <p:pic>
        <p:nvPicPr>
          <p:cNvPr id="4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5905B0C7-2F2A-4450-B34F-17F37543DC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808A1D6-8EB1-B214-67AB-E3ECB755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565" y="158072"/>
            <a:ext cx="7643674" cy="1325563"/>
          </a:xfrm>
        </p:spPr>
        <p:txBody>
          <a:bodyPr>
            <a:normAutofit/>
          </a:bodyPr>
          <a:lstStyle/>
          <a:p>
            <a:pPr algn="ctr"/>
            <a:r>
              <a:rPr lang="en-GB" sz="2800" b="1" cap="all">
                <a:latin typeface="+mn-lt"/>
                <a:ea typeface="+mn-ea"/>
                <a:cs typeface="+mn-cs"/>
              </a:rPr>
              <a:t>Ideas for the future</a:t>
            </a:r>
            <a:endParaRPr lang="fr-FR" sz="2800" b="1" cap="all"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08048E2-DE81-2F1F-43C0-2FFE1923E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726376"/>
              </p:ext>
            </p:extLst>
          </p:nvPr>
        </p:nvGraphicFramePr>
        <p:xfrm>
          <a:off x="3826565" y="1172427"/>
          <a:ext cx="7643673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7891">
                  <a:extLst>
                    <a:ext uri="{9D8B030D-6E8A-4147-A177-3AD203B41FA5}">
                      <a16:colId xmlns:a16="http://schemas.microsoft.com/office/drawing/2014/main" val="1751389766"/>
                    </a:ext>
                  </a:extLst>
                </a:gridCol>
                <a:gridCol w="2547891">
                  <a:extLst>
                    <a:ext uri="{9D8B030D-6E8A-4147-A177-3AD203B41FA5}">
                      <a16:colId xmlns:a16="http://schemas.microsoft.com/office/drawing/2014/main" val="2496827848"/>
                    </a:ext>
                  </a:extLst>
                </a:gridCol>
                <a:gridCol w="2547891">
                  <a:extLst>
                    <a:ext uri="{9D8B030D-6E8A-4147-A177-3AD203B41FA5}">
                      <a16:colId xmlns:a16="http://schemas.microsoft.com/office/drawing/2014/main" val="26462881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/>
                        <a:t>ADVICE FOR THE DORDOGNE RIVER LIFE PROJECT</a:t>
                      </a:r>
                      <a:endParaRPr lang="es-E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/>
                        <a:t>PERSPECTIVES FOR FURTHER COLLABORATIONS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IDEAS FOR THE STUDY TOUR</a:t>
                      </a:r>
                      <a:endParaRPr lang="es-E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994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Co-working with stakeholders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Regular information and discussion sessions (online Jour-fix, shared cloud storage, e-newsletter)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Itinerant canoeing study tour with outdoor activities (walking, fishing, birdwatching…)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620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Give information about the results and the positive impacts on biodiversity and water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Prepare an inter-basin project (LIFE ?)</a:t>
                      </a:r>
                    </a:p>
                    <a:p>
                      <a:endParaRPr lang="es-E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Meetings and discussion with stakeholders, scientists, local people</a:t>
                      </a:r>
                    </a:p>
                    <a:p>
                      <a:endParaRPr lang="es-E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763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Have a holistic vision and keep the catchment 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Visits of the 8 case studies sites and of other similar projects with similar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Participation to monitoring actions</a:t>
                      </a:r>
                    </a:p>
                    <a:p>
                      <a:endParaRPr lang="es-E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364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Don’t forget the social aspects and use creativity to connect with people (cinema activities, night tours, poetry, etc.)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90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557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5905B0C7-2F2A-4450-B34F-17F37543D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808A1D6-8EB1-B214-67AB-E3ECB755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62" y="361973"/>
            <a:ext cx="9457985" cy="1325563"/>
          </a:xfrm>
        </p:spPr>
        <p:txBody>
          <a:bodyPr>
            <a:normAutofit/>
          </a:bodyPr>
          <a:lstStyle/>
          <a:p>
            <a:r>
              <a:rPr lang="en-US" sz="2800" b="1" cap="all">
                <a:latin typeface="+mn-lt"/>
                <a:ea typeface="+mn-ea"/>
                <a:cs typeface="+mn-cs"/>
              </a:rPr>
              <a:t>CONCLUSIONS</a:t>
            </a:r>
            <a:endParaRPr lang="fr-FR" sz="2800" b="1" cap="all"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D886E930-34FE-E133-7CBC-60F80B119E06}"/>
              </a:ext>
            </a:extLst>
          </p:cNvPr>
          <p:cNvSpPr txBox="1"/>
          <p:nvPr/>
        </p:nvSpPr>
        <p:spPr>
          <a:xfrm>
            <a:off x="721762" y="1570778"/>
            <a:ext cx="1047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RIVER EDUCATION: </a:t>
            </a:r>
            <a:r>
              <a:rPr lang="en-GB"/>
              <a:t>In general, there is a major concern about river education and communication: what and how can we address it to make it effective?</a:t>
            </a:r>
            <a:endParaRPr lang="en-US"/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C48EB53A-C204-58C8-50AC-24CD9BF7BA02}"/>
              </a:ext>
            </a:extLst>
          </p:cNvPr>
          <p:cNvSpPr txBox="1"/>
          <p:nvPr/>
        </p:nvSpPr>
        <p:spPr>
          <a:xfrm>
            <a:off x="721762" y="2348657"/>
            <a:ext cx="1047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SOCIAL ACCEPTANCE: </a:t>
            </a:r>
            <a:r>
              <a:rPr lang="en-GB"/>
              <a:t>how to make stakeholders in society better understand river restoration projects and feel called upon to participate </a:t>
            </a:r>
            <a:endParaRPr lang="en-US"/>
          </a:p>
        </p:txBody>
      </p:sp>
      <p:sp>
        <p:nvSpPr>
          <p:cNvPr id="9" name="ZoneTexte 2">
            <a:extLst>
              <a:ext uri="{FF2B5EF4-FFF2-40B4-BE49-F238E27FC236}">
                <a16:creationId xmlns:a16="http://schemas.microsoft.com/office/drawing/2014/main" id="{BDD174DC-0B9E-B330-2066-C06507C2F26C}"/>
              </a:ext>
            </a:extLst>
          </p:cNvPr>
          <p:cNvSpPr txBox="1"/>
          <p:nvPr/>
        </p:nvSpPr>
        <p:spPr>
          <a:xfrm>
            <a:off x="721761" y="3258314"/>
            <a:ext cx="1047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LAND OWNERSHIP AND ACQUISITION: </a:t>
            </a:r>
            <a:r>
              <a:rPr lang="en-GB"/>
              <a:t>the importance of compiling the best ideas on how to deal with land purchases </a:t>
            </a:r>
            <a:endParaRPr lang="en-US"/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CA6FE6CC-B24E-5499-FD55-6A0A1464B365}"/>
              </a:ext>
            </a:extLst>
          </p:cNvPr>
          <p:cNvSpPr txBox="1"/>
          <p:nvPr/>
        </p:nvSpPr>
        <p:spPr>
          <a:xfrm>
            <a:off x="721760" y="4036193"/>
            <a:ext cx="1047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KEEPING IN TOUCH!: </a:t>
            </a:r>
            <a:r>
              <a:rPr lang="en-GB"/>
              <a:t>keep in touch with the European river managers of the projects to learn more from their experiences and how we can improve</a:t>
            </a:r>
            <a:endParaRPr lang="en-US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5A5C7F08-7284-2EF9-2FD8-915B3674ADFE}"/>
              </a:ext>
            </a:extLst>
          </p:cNvPr>
          <p:cNvGrpSpPr/>
          <p:nvPr/>
        </p:nvGrpSpPr>
        <p:grpSpPr>
          <a:xfrm>
            <a:off x="721760" y="5050018"/>
            <a:ext cx="10366450" cy="1464548"/>
            <a:chOff x="721760" y="5050018"/>
            <a:chExt cx="10366450" cy="1464548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F2415CDB-E84C-936A-CE72-B63189D0ADC2}"/>
                </a:ext>
              </a:extLst>
            </p:cNvPr>
            <p:cNvGrpSpPr/>
            <p:nvPr/>
          </p:nvGrpSpPr>
          <p:grpSpPr>
            <a:xfrm>
              <a:off x="3694371" y="5490213"/>
              <a:ext cx="4527612" cy="1024353"/>
              <a:chOff x="3694371" y="5228948"/>
              <a:chExt cx="4527612" cy="1024353"/>
            </a:xfrm>
          </p:grpSpPr>
          <p:sp>
            <p:nvSpPr>
              <p:cNvPr id="11" name="Rectángulo: esquinas redondeadas 10">
                <a:extLst>
                  <a:ext uri="{FF2B5EF4-FFF2-40B4-BE49-F238E27FC236}">
                    <a16:creationId xmlns:a16="http://schemas.microsoft.com/office/drawing/2014/main" id="{C55EC16B-B1CB-58F4-FA12-87225491F1CF}"/>
                  </a:ext>
                </a:extLst>
              </p:cNvPr>
              <p:cNvSpPr/>
              <p:nvPr/>
            </p:nvSpPr>
            <p:spPr>
              <a:xfrm>
                <a:off x="3694371" y="5228948"/>
                <a:ext cx="4527612" cy="102435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" name="ZoneTexte 2">
                <a:extLst>
                  <a:ext uri="{FF2B5EF4-FFF2-40B4-BE49-F238E27FC236}">
                    <a16:creationId xmlns:a16="http://schemas.microsoft.com/office/drawing/2014/main" id="{FE5FC8F9-F27C-3FF9-6965-8657F192B930}"/>
                  </a:ext>
                </a:extLst>
              </p:cNvPr>
              <p:cNvSpPr txBox="1"/>
              <p:nvPr/>
            </p:nvSpPr>
            <p:spPr>
              <a:xfrm>
                <a:off x="4076185" y="5379487"/>
                <a:ext cx="3657600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GB" b="1">
                    <a:solidFill>
                      <a:schemeClr val="bg1"/>
                    </a:solidFill>
                  </a:rPr>
                  <a:t>Life Dordogne Guide: </a:t>
                </a:r>
              </a:p>
              <a:p>
                <a:pPr algn="ctr">
                  <a:spcBef>
                    <a:spcPts val="600"/>
                  </a:spcBef>
                </a:pPr>
                <a:r>
                  <a:rPr lang="en-GB">
                    <a:solidFill>
                      <a:schemeClr val="bg1"/>
                    </a:solidFill>
                  </a:rPr>
                  <a:t>WHAT’S NEXT?</a:t>
                </a:r>
                <a:endParaRPr lang="fr-FR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1ACAE66D-45C8-807A-6124-0215505E7194}"/>
                </a:ext>
              </a:extLst>
            </p:cNvPr>
            <p:cNvGrpSpPr/>
            <p:nvPr/>
          </p:nvGrpSpPr>
          <p:grpSpPr>
            <a:xfrm>
              <a:off x="721760" y="5050018"/>
              <a:ext cx="10366450" cy="440195"/>
              <a:chOff x="721760" y="4788753"/>
              <a:chExt cx="10366450" cy="440195"/>
            </a:xfrm>
          </p:grpSpPr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CD4204BD-63F0-43AB-5CCE-AE074304F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760" y="4788753"/>
                <a:ext cx="1036645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cto de flecha 14">
                <a:extLst>
                  <a:ext uri="{FF2B5EF4-FFF2-40B4-BE49-F238E27FC236}">
                    <a16:creationId xmlns:a16="http://schemas.microsoft.com/office/drawing/2014/main" id="{BB157723-20DC-A5FB-1E04-E671C96B3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1742" y="4788753"/>
                <a:ext cx="0" cy="44019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7398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5905B0C7-2F2A-4450-B34F-17F37543D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C808A1D6-8EB1-B214-67AB-E3ECB755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67" y="340571"/>
            <a:ext cx="3872221" cy="1325563"/>
          </a:xfrm>
        </p:spPr>
        <p:txBody>
          <a:bodyPr>
            <a:normAutofit/>
          </a:bodyPr>
          <a:lstStyle/>
          <a:p>
            <a:r>
              <a:rPr lang="en-US" sz="2800" b="1" cap="all">
                <a:latin typeface="+mn-lt"/>
                <a:ea typeface="+mn-ea"/>
                <a:cs typeface="+mn-cs"/>
              </a:rPr>
              <a:t>Showing the 8 rivers and THE RESULTS OF THE WORKSHOP</a:t>
            </a:r>
            <a:endParaRPr lang="fr-FR" sz="2800" b="1" cap="all">
              <a:latin typeface="+mn-lt"/>
              <a:ea typeface="+mn-ea"/>
              <a:cs typeface="+mn-cs"/>
            </a:endParaRPr>
          </a:p>
        </p:txBody>
      </p:sp>
      <p:pic>
        <p:nvPicPr>
          <p:cNvPr id="9" name="Imagen 8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57C01E4D-B014-CF9B-B461-974B253EC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7" y="1900024"/>
            <a:ext cx="3988033" cy="3331846"/>
          </a:xfrm>
          <a:prstGeom prst="rect">
            <a:avLst/>
          </a:prstGeom>
        </p:spPr>
      </p:pic>
      <p:pic>
        <p:nvPicPr>
          <p:cNvPr id="11" name="Imagen 10" descr="Word&#10;&#10;Descripción generada automáticamente con confianza media">
            <a:extLst>
              <a:ext uri="{FF2B5EF4-FFF2-40B4-BE49-F238E27FC236}">
                <a16:creationId xmlns:a16="http://schemas.microsoft.com/office/drawing/2014/main" id="{424D1C2D-C38F-77AC-C36E-0AC1F9B9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23" y="178858"/>
            <a:ext cx="3872221" cy="3331846"/>
          </a:xfrm>
          <a:prstGeom prst="rect">
            <a:avLst/>
          </a:prstGeom>
        </p:spPr>
      </p:pic>
      <p:pic>
        <p:nvPicPr>
          <p:cNvPr id="13" name="Imagen 1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ED243D04-90F6-7473-47F1-4E779C1FE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23" y="3348658"/>
            <a:ext cx="3872221" cy="3492937"/>
          </a:xfrm>
          <a:prstGeom prst="rect">
            <a:avLst/>
          </a:prstGeom>
        </p:spPr>
      </p:pic>
      <p:pic>
        <p:nvPicPr>
          <p:cNvPr id="15" name="Imagen 14" descr="Mapa&#10;&#10;Descripción generada automáticamente">
            <a:extLst>
              <a:ext uri="{FF2B5EF4-FFF2-40B4-BE49-F238E27FC236}">
                <a16:creationId xmlns:a16="http://schemas.microsoft.com/office/drawing/2014/main" id="{EAFD9412-1F90-F3BA-0D67-BE7B6EDC0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25" y="1863772"/>
            <a:ext cx="4286244" cy="36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40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us-titre 2">
            <a:extLst>
              <a:ext uri="{FF2B5EF4-FFF2-40B4-BE49-F238E27FC236}">
                <a16:creationId xmlns:a16="http://schemas.microsoft.com/office/drawing/2014/main" id="{AA878224-EAD7-495F-B737-29F0C10BC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548" y="4403322"/>
            <a:ext cx="11230660" cy="109504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5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DORDOGNE INTERNATIONAL WORKSHOP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10-11 October 2023 – Perigord – France </a:t>
            </a:r>
            <a:endParaRPr lang="fr-FR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E4EF57B-BF58-7C23-A247-697AD601C2C8}"/>
              </a:ext>
            </a:extLst>
          </p:cNvPr>
          <p:cNvGrpSpPr/>
          <p:nvPr/>
        </p:nvGrpSpPr>
        <p:grpSpPr>
          <a:xfrm>
            <a:off x="1792582" y="5695849"/>
            <a:ext cx="8838591" cy="826340"/>
            <a:chOff x="798549" y="5695849"/>
            <a:chExt cx="8838591" cy="82634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814100F9-AA5D-D401-6E9B-622541CBE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7159" y="5695849"/>
              <a:ext cx="1622368" cy="792808"/>
            </a:xfrm>
            <a:prstGeom prst="rect">
              <a:avLst/>
            </a:prstGeom>
          </p:spPr>
        </p:pic>
        <p:pic>
          <p:nvPicPr>
            <p:cNvPr id="3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63EA85E-B0A3-EEF6-EF49-4675F26D3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5007" y="5844270"/>
              <a:ext cx="1344482" cy="542312"/>
            </a:xfrm>
            <a:prstGeom prst="rect">
              <a:avLst/>
            </a:prstGeom>
          </p:spPr>
        </p:pic>
        <p:pic>
          <p:nvPicPr>
            <p:cNvPr id="10" name="Image 9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594258EA-A560-C8C2-9811-AE0201CB5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4011" y="5729381"/>
              <a:ext cx="1793129" cy="792808"/>
            </a:xfrm>
            <a:prstGeom prst="rect">
              <a:avLst/>
            </a:prstGeom>
          </p:spPr>
        </p:pic>
        <p:pic>
          <p:nvPicPr>
            <p:cNvPr id="4" name="Image 4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6D98F553-7686-1F2C-C1AE-CA39CD913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795"/>
            <a:stretch/>
          </p:blipFill>
          <p:spPr>
            <a:xfrm>
              <a:off x="798549" y="5874369"/>
              <a:ext cx="1664386" cy="502831"/>
            </a:xfrm>
            <a:prstGeom prst="rect">
              <a:avLst/>
            </a:prstGeom>
          </p:spPr>
        </p:pic>
        <p:pic>
          <p:nvPicPr>
            <p:cNvPr id="12" name="Imagen 11" descr="Diagrama&#10;&#10;Descripción generada automáticamente">
              <a:extLst>
                <a:ext uri="{FF2B5EF4-FFF2-40B4-BE49-F238E27FC236}">
                  <a16:creationId xmlns:a16="http://schemas.microsoft.com/office/drawing/2014/main" id="{3708E49E-EC42-DADD-6AA5-1C9701D5C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3751" y="5729380"/>
              <a:ext cx="1426109" cy="741358"/>
            </a:xfrm>
            <a:prstGeom prst="rect">
              <a:avLst/>
            </a:prstGeom>
          </p:spPr>
        </p:pic>
      </p:grpSp>
      <p:pic>
        <p:nvPicPr>
          <p:cNvPr id="5" name="Image 10">
            <a:extLst>
              <a:ext uri="{FF2B5EF4-FFF2-40B4-BE49-F238E27FC236}">
                <a16:creationId xmlns:a16="http://schemas.microsoft.com/office/drawing/2014/main" id="{A83243D4-12E2-4B2C-DC9F-0BA89D9B9A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9" t="28402" r="-1"/>
          <a:stretch/>
        </p:blipFill>
        <p:spPr>
          <a:xfrm>
            <a:off x="-1" y="0"/>
            <a:ext cx="7274233" cy="4910201"/>
          </a:xfrm>
          <a:prstGeom prst="rect">
            <a:avLst/>
          </a:prstGeom>
        </p:spPr>
      </p:pic>
      <p:grpSp>
        <p:nvGrpSpPr>
          <p:cNvPr id="7" name="Groupe 17">
            <a:extLst>
              <a:ext uri="{FF2B5EF4-FFF2-40B4-BE49-F238E27FC236}">
                <a16:creationId xmlns:a16="http://schemas.microsoft.com/office/drawing/2014/main" id="{D98A071A-D45D-F078-00DD-3C9623C51849}"/>
              </a:ext>
            </a:extLst>
          </p:cNvPr>
          <p:cNvGrpSpPr/>
          <p:nvPr/>
        </p:nvGrpSpPr>
        <p:grpSpPr>
          <a:xfrm>
            <a:off x="3654800" y="2041334"/>
            <a:ext cx="4882401" cy="1534644"/>
            <a:chOff x="3637115" y="2041334"/>
            <a:chExt cx="4882401" cy="1534644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53FCDD22-A46E-6A3B-4BAC-5CF81826737C}"/>
                </a:ext>
              </a:extLst>
            </p:cNvPr>
            <p:cNvGrpSpPr/>
            <p:nvPr/>
          </p:nvGrpSpPr>
          <p:grpSpPr>
            <a:xfrm>
              <a:off x="3672480" y="2675978"/>
              <a:ext cx="4847036" cy="900000"/>
              <a:chOff x="4608484" y="1683840"/>
              <a:chExt cx="4847036" cy="900000"/>
            </a:xfrm>
          </p:grpSpPr>
          <p:pic>
            <p:nvPicPr>
              <p:cNvPr id="16" name="Image 5">
                <a:extLst>
                  <a:ext uri="{FF2B5EF4-FFF2-40B4-BE49-F238E27FC236}">
                    <a16:creationId xmlns:a16="http://schemas.microsoft.com/office/drawing/2014/main" id="{120B0719-BCC9-4CFD-A9D8-4E8F7D89B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8484" y="1683840"/>
                <a:ext cx="1244782" cy="900000"/>
              </a:xfrm>
              <a:prstGeom prst="rect">
                <a:avLst/>
              </a:prstGeom>
            </p:spPr>
          </p:pic>
          <p:pic>
            <p:nvPicPr>
              <p:cNvPr id="17" name="Image 9">
                <a:extLst>
                  <a:ext uri="{FF2B5EF4-FFF2-40B4-BE49-F238E27FC236}">
                    <a16:creationId xmlns:a16="http://schemas.microsoft.com/office/drawing/2014/main" id="{20985EB8-9CF2-96FF-882F-30AD0D5AD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3439" y="1683840"/>
                <a:ext cx="1309090" cy="900000"/>
              </a:xfrm>
              <a:prstGeom prst="rect">
                <a:avLst/>
              </a:prstGeom>
            </p:spPr>
          </p:pic>
          <p:pic>
            <p:nvPicPr>
              <p:cNvPr id="19" name="Image 12">
                <a:extLst>
                  <a:ext uri="{FF2B5EF4-FFF2-40B4-BE49-F238E27FC236}">
                    <a16:creationId xmlns:a16="http://schemas.microsoft.com/office/drawing/2014/main" id="{3A7781FE-0567-8221-803F-3C189261D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82702" y="1683840"/>
                <a:ext cx="2072818" cy="900000"/>
              </a:xfrm>
              <a:prstGeom prst="rect">
                <a:avLst/>
              </a:prstGeom>
            </p:spPr>
          </p:pic>
        </p:grpSp>
        <p:sp>
          <p:nvSpPr>
            <p:cNvPr id="15" name="ZoneTexte 16">
              <a:extLst>
                <a:ext uri="{FF2B5EF4-FFF2-40B4-BE49-F238E27FC236}">
                  <a16:creationId xmlns:a16="http://schemas.microsoft.com/office/drawing/2014/main" id="{304C9B01-66E1-EF9B-5A34-8F4A9B2E58BE}"/>
                </a:ext>
              </a:extLst>
            </p:cNvPr>
            <p:cNvSpPr txBox="1"/>
            <p:nvPr/>
          </p:nvSpPr>
          <p:spPr>
            <a:xfrm>
              <a:off x="3637115" y="2041334"/>
              <a:ext cx="48470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spc="-50">
                  <a:solidFill>
                    <a:srgbClr val="136A83"/>
                  </a:solidFill>
                  <a:latin typeface="+mj-lt"/>
                </a:rPr>
                <a:t>Le projet LIFE rivière Dordogne bénéficie du soutien financier de l’Union Européenne et de l’Agence de l’eau Adour-Garonne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7700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F3B1FF7F-0CF6-2473-6763-2852BD9D1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71BFDCD5-E8A0-4D15-83A7-C5C3B86C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12" y="218035"/>
            <a:ext cx="10748476" cy="1325563"/>
          </a:xfrm>
        </p:spPr>
        <p:txBody>
          <a:bodyPr>
            <a:normAutofit/>
          </a:bodyPr>
          <a:lstStyle/>
          <a:p>
            <a:r>
              <a:rPr lang="en-US" sz="2800" b="1" cap="all">
                <a:latin typeface="+mn-lt"/>
                <a:ea typeface="+mn-ea"/>
                <a:cs typeface="+mn-cs"/>
              </a:rPr>
              <a:t>CRITERIA for the SELECTION of the 8 rivers</a:t>
            </a:r>
            <a:endParaRPr lang="fr-FR" sz="2800" b="1" cap="all">
              <a:solidFill>
                <a:srgbClr val="4691AF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</p:txBody>
      </p:sp>
      <p:pic>
        <p:nvPicPr>
          <p:cNvPr id="7" name="Picture 3" descr="I:\DISCO\Askoa2015\LIFE DORDOGNE\Workshop\Mapa localización casos de estudio LIFE Dordogne\Localizacion5.jpg">
            <a:extLst>
              <a:ext uri="{FF2B5EF4-FFF2-40B4-BE49-F238E27FC236}">
                <a16:creationId xmlns:a16="http://schemas.microsoft.com/office/drawing/2014/main" id="{6C35156F-2E84-69A7-A2BB-1FC0F748B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4135" r="3442" b="4120"/>
          <a:stretch/>
        </p:blipFill>
        <p:spPr bwMode="auto">
          <a:xfrm>
            <a:off x="466764" y="1254842"/>
            <a:ext cx="593887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94591426-E8ED-131E-A067-01C4E16C02A9}"/>
              </a:ext>
            </a:extLst>
          </p:cNvPr>
          <p:cNvSpPr txBox="1"/>
          <p:nvPr/>
        </p:nvSpPr>
        <p:spPr>
          <a:xfrm>
            <a:off x="6691384" y="2886058"/>
            <a:ext cx="5142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One of the main interests was </a:t>
            </a:r>
            <a:r>
              <a:rPr lang="en-GB" sz="1600" err="1"/>
              <a:t>hydromorphological</a:t>
            </a:r>
            <a:r>
              <a:rPr lang="en-GB" sz="1600"/>
              <a:t> conditions and collecting experiences of river sediment management</a:t>
            </a:r>
            <a:endParaRPr lang="en-US" sz="1600"/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29DFDB0D-8E7A-A2AA-822F-27C01541204C}"/>
              </a:ext>
            </a:extLst>
          </p:cNvPr>
          <p:cNvSpPr txBox="1"/>
          <p:nvPr/>
        </p:nvSpPr>
        <p:spPr>
          <a:xfrm>
            <a:off x="6676008" y="1278390"/>
            <a:ext cx="5095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From the beginning the idea was to select 8 rivers from a first long list. </a:t>
            </a:r>
            <a:endParaRPr lang="es-ES" sz="16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A4876D4-D7D5-4498-420B-B70F7CE61CCE}"/>
              </a:ext>
            </a:extLst>
          </p:cNvPr>
          <p:cNvSpPr txBox="1"/>
          <p:nvPr/>
        </p:nvSpPr>
        <p:spPr>
          <a:xfrm>
            <a:off x="6821246" y="4703638"/>
            <a:ext cx="47895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The sources for finding the projects were: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/>
              <a:t>LIFE projects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/>
              <a:t>INTERREG projects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/>
              <a:t>River wiki, ECRR, Restore, Reform databases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/>
              <a:t>Research databases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/>
              <a:t>National river restoration websites</a:t>
            </a:r>
          </a:p>
        </p:txBody>
      </p:sp>
      <p:sp>
        <p:nvSpPr>
          <p:cNvPr id="15" name="ZoneTexte 2">
            <a:extLst>
              <a:ext uri="{FF2B5EF4-FFF2-40B4-BE49-F238E27FC236}">
                <a16:creationId xmlns:a16="http://schemas.microsoft.com/office/drawing/2014/main" id="{E96071CE-13CC-620D-ACB3-1D3EAE4EE8B0}"/>
              </a:ext>
            </a:extLst>
          </p:cNvPr>
          <p:cNvSpPr txBox="1"/>
          <p:nvPr/>
        </p:nvSpPr>
        <p:spPr>
          <a:xfrm>
            <a:off x="6691384" y="1929915"/>
            <a:ext cx="5142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The long list was 98 projects, based on: shared problems with the Dordogne river, </a:t>
            </a:r>
            <a:r>
              <a:rPr lang="en-US" sz="1600" err="1"/>
              <a:t>hydromorfological</a:t>
            </a:r>
            <a:r>
              <a:rPr lang="en-US" sz="1600"/>
              <a:t> restoration; projects in course and/or finished and monitoring programs</a:t>
            </a:r>
            <a:endParaRPr lang="es-ES" sz="1600"/>
          </a:p>
        </p:txBody>
      </p:sp>
      <p:sp>
        <p:nvSpPr>
          <p:cNvPr id="16" name="ZoneTexte 2">
            <a:extLst>
              <a:ext uri="{FF2B5EF4-FFF2-40B4-BE49-F238E27FC236}">
                <a16:creationId xmlns:a16="http://schemas.microsoft.com/office/drawing/2014/main" id="{14EE4ACF-0AB7-AB16-4CB4-6D3A0042D4AD}"/>
              </a:ext>
            </a:extLst>
          </p:cNvPr>
          <p:cNvSpPr txBox="1"/>
          <p:nvPr/>
        </p:nvSpPr>
        <p:spPr>
          <a:xfrm>
            <a:off x="6691384" y="3794848"/>
            <a:ext cx="5079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The context had to be a large river with sediment and hydrology problems and large dams or massive gravel extraction.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5922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BE9FF79F-24D6-46D7-8123-D67A6EF59C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14"/>
                    </a14:imgEffect>
                    <a14:imgEffect>
                      <a14:saturation sat="101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46" r="3653" b="110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794A8FD-005A-CBDE-7E4C-9204765405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01152A4F-ECA8-41E4-BFD4-44C2E7FF31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28241E0A-2485-3540-86A3-35AD3919736E}"/>
              </a:ext>
            </a:extLst>
          </p:cNvPr>
          <p:cNvSpPr txBox="1">
            <a:spLocks/>
          </p:cNvSpPr>
          <p:nvPr/>
        </p:nvSpPr>
        <p:spPr>
          <a:xfrm>
            <a:off x="501649" y="1680605"/>
            <a:ext cx="80433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1CB4ECA-B168-E514-399E-EC176E11D857}"/>
              </a:ext>
            </a:extLst>
          </p:cNvPr>
          <p:cNvSpPr txBox="1">
            <a:spLocks/>
          </p:cNvSpPr>
          <p:nvPr/>
        </p:nvSpPr>
        <p:spPr>
          <a:xfrm>
            <a:off x="2553808" y="2818854"/>
            <a:ext cx="68718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cap="all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8 RIVER CASES</a:t>
            </a:r>
            <a:endParaRPr lang="fr-FR" sz="5400" b="1" cap="all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feld 20">
            <a:extLst>
              <a:ext uri="{FF2B5EF4-FFF2-40B4-BE49-F238E27FC236}">
                <a16:creationId xmlns:a16="http://schemas.microsoft.com/office/drawing/2014/main" id="{AC0963AB-C074-8DEF-234D-616660259E84}"/>
              </a:ext>
            </a:extLst>
          </p:cNvPr>
          <p:cNvSpPr txBox="1"/>
          <p:nvPr/>
        </p:nvSpPr>
        <p:spPr>
          <a:xfrm>
            <a:off x="587921" y="6237767"/>
            <a:ext cx="2538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>
                <a:solidFill>
                  <a:schemeClr val="bg1"/>
                </a:solidFill>
              </a:rPr>
              <a:t>Thurnhaufen. Source: Viadonau</a:t>
            </a:r>
          </a:p>
        </p:txBody>
      </p:sp>
    </p:spTree>
    <p:extLst>
      <p:ext uri="{BB962C8B-B14F-4D97-AF65-F5344CB8AC3E}">
        <p14:creationId xmlns:p14="http://schemas.microsoft.com/office/powerpoint/2010/main" val="8224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01152A4F-ECA8-41E4-BFD4-44C2E7FF3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13DDCB4-3D7F-4CC9-9121-3BE1DE8F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92875"/>
            <a:ext cx="5486400" cy="365125"/>
          </a:xfrm>
        </p:spPr>
        <p:txBody>
          <a:bodyPr/>
          <a:lstStyle/>
          <a:p>
            <a:r>
              <a:rPr lang="en-GB" sz="800" i="1">
                <a:solidFill>
                  <a:srgbClr val="136A83"/>
                </a:solidFill>
              </a:rPr>
              <a:t>LIFE DORDOGNE INTERNATIONAL WORKSHOP   </a:t>
            </a:r>
            <a:r>
              <a:rPr lang="fr-FR" sz="800" i="1">
                <a:solidFill>
                  <a:srgbClr val="136A83"/>
                </a:solidFill>
              </a:rPr>
              <a:t>10-11 </a:t>
            </a:r>
            <a:r>
              <a:rPr lang="fr-FR" sz="800" i="1" err="1">
                <a:solidFill>
                  <a:srgbClr val="136A83"/>
                </a:solidFill>
              </a:rPr>
              <a:t>october</a:t>
            </a:r>
            <a:r>
              <a:rPr lang="fr-FR" sz="800" i="1">
                <a:solidFill>
                  <a:srgbClr val="136A83"/>
                </a:solidFill>
              </a:rPr>
              <a:t> – Domme (24)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9570303" y="-1685"/>
            <a:ext cx="2617955" cy="379054"/>
            <a:chOff x="9570303" y="-1685"/>
            <a:chExt cx="2617955" cy="379054"/>
          </a:xfrm>
        </p:grpSpPr>
        <p:pic>
          <p:nvPicPr>
            <p:cNvPr id="10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63EA85E-B0A3-EEF6-EF49-4675F26D3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20" y="-1685"/>
              <a:ext cx="939738" cy="37905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Image 9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594258EA-A560-C8C2-9811-AE0201CB5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3135" y="1"/>
              <a:ext cx="853509" cy="377368"/>
            </a:xfrm>
            <a:prstGeom prst="rect">
              <a:avLst/>
            </a:prstGeom>
          </p:spPr>
        </p:pic>
        <p:pic>
          <p:nvPicPr>
            <p:cNvPr id="12" name="Imagen 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0303" y="0"/>
              <a:ext cx="822832" cy="377369"/>
            </a:xfrm>
            <a:prstGeom prst="rect">
              <a:avLst/>
            </a:prstGeom>
          </p:spPr>
        </p:pic>
      </p:grpSp>
      <p:sp>
        <p:nvSpPr>
          <p:cNvPr id="7" name="6 CuadroTexto"/>
          <p:cNvSpPr txBox="1"/>
          <p:nvPr/>
        </p:nvSpPr>
        <p:spPr>
          <a:xfrm>
            <a:off x="588882" y="273212"/>
            <a:ext cx="752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err="1"/>
              <a:t>Arga</a:t>
            </a:r>
            <a:r>
              <a:rPr lang="en-GB" sz="2400" b="1"/>
              <a:t>-Aragón Rivers (Spain)</a:t>
            </a:r>
          </a:p>
        </p:txBody>
      </p:sp>
      <p:pic>
        <p:nvPicPr>
          <p:cNvPr id="13" name="12 Imagen" descr="Arga_Arago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932" r="1225" b="1134"/>
          <a:stretch>
            <a:fillRect/>
          </a:stretch>
        </p:blipFill>
        <p:spPr bwMode="auto">
          <a:xfrm>
            <a:off x="501649" y="2626333"/>
            <a:ext cx="4647400" cy="370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1" t="39214" r="7788" b="10459"/>
          <a:stretch/>
        </p:blipFill>
        <p:spPr bwMode="auto">
          <a:xfrm>
            <a:off x="368573" y="764986"/>
            <a:ext cx="4860374" cy="183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54537914-A2FA-292A-58EB-F745A688C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298551"/>
              </p:ext>
            </p:extLst>
          </p:nvPr>
        </p:nvGraphicFramePr>
        <p:xfrm>
          <a:off x="5228947" y="787594"/>
          <a:ext cx="6489442" cy="226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721">
                  <a:extLst>
                    <a:ext uri="{9D8B030D-6E8A-4147-A177-3AD203B41FA5}">
                      <a16:colId xmlns:a16="http://schemas.microsoft.com/office/drawing/2014/main" val="1533544175"/>
                    </a:ext>
                  </a:extLst>
                </a:gridCol>
                <a:gridCol w="3244721">
                  <a:extLst>
                    <a:ext uri="{9D8B030D-6E8A-4147-A177-3AD203B41FA5}">
                      <a16:colId xmlns:a16="http://schemas.microsoft.com/office/drawing/2014/main" val="303407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err="1"/>
                        <a:t>Objective</a:t>
                      </a:r>
                      <a:r>
                        <a:rPr lang="es-ES"/>
                        <a:t> / </a:t>
                      </a:r>
                      <a:r>
                        <a:rPr lang="es-ES" err="1"/>
                        <a:t>action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err="1"/>
                        <a:t>Solution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31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Recovery of space and river dynamics: Fluvial Territory</a:t>
                      </a:r>
                      <a:endParaRPr lang="es-E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/>
                        <a:t>- </a:t>
                      </a:r>
                      <a:r>
                        <a:rPr lang="es-ES_tradnl" sz="1400" dirty="0" err="1"/>
                        <a:t>Dikes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removal</a:t>
                      </a:r>
                      <a:endParaRPr lang="es-ES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/>
                        <a:t>- </a:t>
                      </a:r>
                      <a:r>
                        <a:rPr lang="es-ES_tradnl" sz="1400" dirty="0" err="1"/>
                        <a:t>Breakwater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removal</a:t>
                      </a:r>
                      <a:endParaRPr lang="es-ES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/>
                        <a:t>- </a:t>
                      </a:r>
                      <a:r>
                        <a:rPr lang="es-ES_tradnl" sz="1400" dirty="0" err="1"/>
                        <a:t>Reactivation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of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solid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transport</a:t>
                      </a:r>
                      <a:endParaRPr lang="es-ES_tradnl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/>
                        <a:t>- </a:t>
                      </a:r>
                      <a:r>
                        <a:rPr lang="es-ES_tradnl" sz="1400" dirty="0" err="1"/>
                        <a:t>Reconnection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of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oxbows</a:t>
                      </a:r>
                      <a:endParaRPr lang="es-ES" sz="1400" dirty="0"/>
                    </a:p>
                    <a:p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48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Improvement of the conservation status of target species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/>
                        <a:t>- </a:t>
                      </a:r>
                      <a:r>
                        <a:rPr lang="es-ES_tradnl" sz="1400" dirty="0" err="1"/>
                        <a:t>Creation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of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habitat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for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species</a:t>
                      </a:r>
                      <a:endParaRPr lang="es-ES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/>
                        <a:t>- </a:t>
                      </a:r>
                      <a:r>
                        <a:rPr lang="es-ES_tradnl" sz="1400" dirty="0" err="1"/>
                        <a:t>Restoration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of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riparian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forests</a:t>
                      </a:r>
                      <a:r>
                        <a:rPr lang="es-ES_tradnl" sz="1400" dirty="0"/>
                        <a:t> and </a:t>
                      </a:r>
                      <a:r>
                        <a:rPr lang="es-ES_tradnl" sz="1400" dirty="0" err="1"/>
                        <a:t>aquatic</a:t>
                      </a:r>
                      <a:r>
                        <a:rPr lang="es-ES_tradnl" sz="1400" dirty="0"/>
                        <a:t> </a:t>
                      </a:r>
                      <a:r>
                        <a:rPr lang="es-ES_tradnl" sz="1400" dirty="0" err="1"/>
                        <a:t>habitats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835665"/>
                  </a:ext>
                </a:extLst>
              </a:tr>
            </a:tbl>
          </a:graphicData>
        </a:graphic>
      </p:graphicFrame>
      <p:graphicFrame>
        <p:nvGraphicFramePr>
          <p:cNvPr id="19" name="Tabla 18">
            <a:extLst>
              <a:ext uri="{FF2B5EF4-FFF2-40B4-BE49-F238E27FC236}">
                <a16:creationId xmlns:a16="http://schemas.microsoft.com/office/drawing/2014/main" id="{2F63BD23-402D-05AE-ED8F-0ED4140BE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445105"/>
              </p:ext>
            </p:extLst>
          </p:nvPr>
        </p:nvGraphicFramePr>
        <p:xfrm>
          <a:off x="5228947" y="3211290"/>
          <a:ext cx="6489442" cy="110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721">
                  <a:extLst>
                    <a:ext uri="{9D8B030D-6E8A-4147-A177-3AD203B41FA5}">
                      <a16:colId xmlns:a16="http://schemas.microsoft.com/office/drawing/2014/main" val="1533544175"/>
                    </a:ext>
                  </a:extLst>
                </a:gridCol>
                <a:gridCol w="3244721">
                  <a:extLst>
                    <a:ext uri="{9D8B030D-6E8A-4147-A177-3AD203B41FA5}">
                      <a16:colId xmlns:a16="http://schemas.microsoft.com/office/drawing/2014/main" val="303407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err="1"/>
                        <a:t>Objective</a:t>
                      </a:r>
                      <a:r>
                        <a:rPr lang="es-ES"/>
                        <a:t> / </a:t>
                      </a:r>
                      <a:r>
                        <a:rPr lang="es-ES" err="1"/>
                        <a:t>action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err="1"/>
                        <a:t>Difficulty</a:t>
                      </a:r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31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Recovery of space and river dynamics: Fluvial Territory</a:t>
                      </a:r>
                      <a:endParaRPr lang="es-E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- Land </a:t>
                      </a:r>
                      <a:r>
                        <a:rPr lang="fr-FR" sz="1400" dirty="0" err="1"/>
                        <a:t>availability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- Lack of trust of the people</a:t>
                      </a:r>
                      <a:endParaRPr lang="fr-FR" sz="1400" dirty="0"/>
                    </a:p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486832"/>
                  </a:ext>
                </a:extLst>
              </a:tr>
            </a:tbl>
          </a:graphicData>
        </a:graphic>
      </p:graphicFrame>
      <p:pic>
        <p:nvPicPr>
          <p:cNvPr id="20" name="Picture 2" descr="K:\LIFE+ TERRITORIO VISON\SELECCIÓN AEREAS FINALES\SAN MIGUEL G0043785.jpg">
            <a:extLst>
              <a:ext uri="{FF2B5EF4-FFF2-40B4-BE49-F238E27FC236}">
                <a16:creationId xmlns:a16="http://schemas.microsoft.com/office/drawing/2014/main" id="{8ED8DE85-8A37-F760-5129-EA58DB776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5" b="12129"/>
          <a:stretch/>
        </p:blipFill>
        <p:spPr bwMode="auto">
          <a:xfrm>
            <a:off x="5228947" y="4487152"/>
            <a:ext cx="3237982" cy="18426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EREAS MELIDA">
            <a:extLst>
              <a:ext uri="{FF2B5EF4-FFF2-40B4-BE49-F238E27FC236}">
                <a16:creationId xmlns:a16="http://schemas.microsoft.com/office/drawing/2014/main" id="{21B2B9F0-41C3-0C1C-8758-124579B9F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11961" b="79"/>
          <a:stretch/>
        </p:blipFill>
        <p:spPr bwMode="auto">
          <a:xfrm>
            <a:off x="8564766" y="4476746"/>
            <a:ext cx="3153624" cy="18573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12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01152A4F-ECA8-41E4-BFD4-44C2E7FF3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13DDCB4-3D7F-4CC9-9121-3BE1DE8F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92875"/>
            <a:ext cx="5486400" cy="365125"/>
          </a:xfrm>
        </p:spPr>
        <p:txBody>
          <a:bodyPr/>
          <a:lstStyle/>
          <a:p>
            <a:r>
              <a:rPr lang="en-GB" sz="800" i="1">
                <a:solidFill>
                  <a:srgbClr val="136A83"/>
                </a:solidFill>
              </a:rPr>
              <a:t>LIFE DORDOGNE INTERNATIONAL WORKSHOP   </a:t>
            </a:r>
            <a:r>
              <a:rPr lang="fr-FR" sz="800" i="1">
                <a:solidFill>
                  <a:srgbClr val="136A83"/>
                </a:solidFill>
              </a:rPr>
              <a:t>10-11 </a:t>
            </a:r>
            <a:r>
              <a:rPr lang="fr-FR" sz="800" i="1" err="1">
                <a:solidFill>
                  <a:srgbClr val="136A83"/>
                </a:solidFill>
              </a:rPr>
              <a:t>october</a:t>
            </a:r>
            <a:r>
              <a:rPr lang="fr-FR" sz="800" i="1">
                <a:solidFill>
                  <a:srgbClr val="136A83"/>
                </a:solidFill>
              </a:rPr>
              <a:t> – Domme (24)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9570303" y="-1685"/>
            <a:ext cx="2617955" cy="379054"/>
            <a:chOff x="9570303" y="-1685"/>
            <a:chExt cx="2617955" cy="379054"/>
          </a:xfrm>
        </p:grpSpPr>
        <p:pic>
          <p:nvPicPr>
            <p:cNvPr id="10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63EA85E-B0A3-EEF6-EF49-4675F26D3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20" y="-1685"/>
              <a:ext cx="939738" cy="37905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Image 9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594258EA-A560-C8C2-9811-AE0201CB5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3135" y="1"/>
              <a:ext cx="853509" cy="377368"/>
            </a:xfrm>
            <a:prstGeom prst="rect">
              <a:avLst/>
            </a:prstGeom>
          </p:spPr>
        </p:pic>
        <p:pic>
          <p:nvPicPr>
            <p:cNvPr id="12" name="Imagen 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0303" y="0"/>
              <a:ext cx="822832" cy="377369"/>
            </a:xfrm>
            <a:prstGeom prst="rect">
              <a:avLst/>
            </a:prstGeom>
          </p:spPr>
        </p:pic>
      </p:grpSp>
      <p:sp>
        <p:nvSpPr>
          <p:cNvPr id="7" name="6 CuadroTexto"/>
          <p:cNvSpPr txBox="1"/>
          <p:nvPr/>
        </p:nvSpPr>
        <p:spPr>
          <a:xfrm>
            <a:off x="588882" y="273212"/>
            <a:ext cx="752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Danube river (Austria)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54537914-A2FA-292A-58EB-F745A688C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650293"/>
              </p:ext>
            </p:extLst>
          </p:nvPr>
        </p:nvGraphicFramePr>
        <p:xfrm>
          <a:off x="5228947" y="650581"/>
          <a:ext cx="6489442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721">
                  <a:extLst>
                    <a:ext uri="{9D8B030D-6E8A-4147-A177-3AD203B41FA5}">
                      <a16:colId xmlns:a16="http://schemas.microsoft.com/office/drawing/2014/main" val="1533544175"/>
                    </a:ext>
                  </a:extLst>
                </a:gridCol>
                <a:gridCol w="3244721">
                  <a:extLst>
                    <a:ext uri="{9D8B030D-6E8A-4147-A177-3AD203B41FA5}">
                      <a16:colId xmlns:a16="http://schemas.microsoft.com/office/drawing/2014/main" val="303407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200" err="1"/>
                        <a:t>Objective</a:t>
                      </a:r>
                      <a:r>
                        <a:rPr lang="es-ES" sz="1200"/>
                        <a:t> / </a:t>
                      </a:r>
                      <a:r>
                        <a:rPr lang="es-ES" sz="1200" err="1"/>
                        <a:t>action</a:t>
                      </a:r>
                      <a:endParaRPr lang="es-E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err="1"/>
                        <a:t>Solution</a:t>
                      </a:r>
                      <a:endParaRPr lang="es-E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31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Simultaneously meeting the challenges from water management, ecological &amp; nautical perspective</a:t>
                      </a:r>
                      <a:endParaRPr lang="es-E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/>
                        <a:t>interdisciplinary planning, stakeholder participation</a:t>
                      </a:r>
                      <a:endParaRPr lang="es-E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48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how to achieve ongoing technical &amp; economic optimization and how to deal with uncertainties?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200"/>
                        <a:t>Learning from the river</a:t>
                      </a:r>
                    </a:p>
                    <a:p>
                      <a:endParaRPr lang="es-E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716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/>
                        <a:t>Counteract</a:t>
                      </a:r>
                      <a:r>
                        <a:rPr lang="fr-FR" sz="1200"/>
                        <a:t> river </a:t>
                      </a:r>
                      <a:r>
                        <a:rPr lang="fr-FR" sz="1200" err="1"/>
                        <a:t>bed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degradation</a:t>
                      </a:r>
                      <a:r>
                        <a:rPr lang="fr-FR" sz="1200"/>
                        <a:t> and </a:t>
                      </a:r>
                      <a:r>
                        <a:rPr lang="fr-FR" sz="1200" err="1"/>
                        <a:t>falling</a:t>
                      </a:r>
                      <a:r>
                        <a:rPr lang="fr-FR" sz="1200"/>
                        <a:t> (</a:t>
                      </a:r>
                      <a:r>
                        <a:rPr lang="fr-FR" sz="1200" err="1"/>
                        <a:t>ground</a:t>
                      </a:r>
                      <a:r>
                        <a:rPr lang="fr-FR" sz="1200"/>
                        <a:t>) water </a:t>
                      </a:r>
                      <a:r>
                        <a:rPr lang="fr-FR" sz="1200" err="1"/>
                        <a:t>levels</a:t>
                      </a:r>
                      <a:endParaRPr lang="es-E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200" dirty="0"/>
                        <a:t>Dredging of gravel at the end of the section, </a:t>
                      </a:r>
                      <a:r>
                        <a:rPr lang="en-US" sz="1200" dirty="0"/>
                        <a:t>dumping of gravel at the beginning of the section.</a:t>
                      </a:r>
                      <a:endParaRPr lang="de-A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835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/>
                        <a:t>improvement</a:t>
                      </a:r>
                      <a:r>
                        <a:rPr lang="fr-FR" sz="1200"/>
                        <a:t> of </a:t>
                      </a:r>
                      <a:r>
                        <a:rPr lang="fr-FR" sz="1200" err="1"/>
                        <a:t>hydromorphological</a:t>
                      </a:r>
                      <a:r>
                        <a:rPr lang="fr-FR" sz="1200"/>
                        <a:t> conditions / </a:t>
                      </a:r>
                      <a:r>
                        <a:rPr lang="fr-FR" sz="1200" err="1"/>
                        <a:t>lateral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connectivity</a:t>
                      </a:r>
                      <a:r>
                        <a:rPr lang="fr-FR" sz="1200"/>
                        <a:t>, </a:t>
                      </a:r>
                      <a:r>
                        <a:rPr lang="fr-FR" sz="1200" err="1"/>
                        <a:t>wave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protected</a:t>
                      </a:r>
                      <a:r>
                        <a:rPr lang="fr-FR" sz="1200"/>
                        <a:t> habitats</a:t>
                      </a:r>
                      <a:endParaRPr lang="es-E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200" dirty="0"/>
                        <a:t>- Low water </a:t>
                      </a:r>
                      <a:r>
                        <a:rPr lang="en-US" sz="1200" dirty="0"/>
                        <a:t>reconnection of sidearm-systems disconnected in the 19</a:t>
                      </a:r>
                      <a:r>
                        <a:rPr lang="en-US" sz="1200" baseline="30000" dirty="0"/>
                        <a:t>th</a:t>
                      </a:r>
                      <a:r>
                        <a:rPr lang="en-US" sz="1200" dirty="0"/>
                        <a:t> century to the Danube</a:t>
                      </a:r>
                      <a:endParaRPr lang="de-AT" sz="12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- Partial removal of the hard bank protection (riprap)</a:t>
                      </a:r>
                      <a:endParaRPr lang="de-A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949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/>
                        <a:t>Ecological</a:t>
                      </a:r>
                      <a:r>
                        <a:rPr lang="fr-FR" sz="1200"/>
                        <a:t> &amp; </a:t>
                      </a:r>
                      <a:r>
                        <a:rPr lang="fr-FR" sz="1200" err="1"/>
                        <a:t>nautical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optimization</a:t>
                      </a:r>
                      <a:r>
                        <a:rPr lang="fr-FR" sz="1200"/>
                        <a:t> of </a:t>
                      </a:r>
                      <a:r>
                        <a:rPr lang="fr-FR" sz="1200" err="1"/>
                        <a:t>low</a:t>
                      </a:r>
                      <a:r>
                        <a:rPr lang="fr-FR" sz="1200"/>
                        <a:t> water </a:t>
                      </a:r>
                      <a:r>
                        <a:rPr lang="fr-FR" sz="1200" err="1"/>
                        <a:t>regulation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taking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into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account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riverbed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degradation</a:t>
                      </a:r>
                      <a:endParaRPr lang="es-E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200" dirty="0"/>
                        <a:t>innovative groynes, </a:t>
                      </a:r>
                      <a:r>
                        <a:rPr lang="en-US" sz="1200" dirty="0"/>
                        <a:t>targeted dismantling of regulatory structures</a:t>
                      </a:r>
                      <a:endParaRPr lang="de-A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489106"/>
                  </a:ext>
                </a:extLst>
              </a:tr>
            </a:tbl>
          </a:graphicData>
        </a:graphic>
      </p:graphicFrame>
      <p:pic>
        <p:nvPicPr>
          <p:cNvPr id="2" name="Picture 3">
            <a:extLst>
              <a:ext uri="{FF2B5EF4-FFF2-40B4-BE49-F238E27FC236}">
                <a16:creationId xmlns:a16="http://schemas.microsoft.com/office/drawing/2014/main" id="{1A0003F9-47D9-065C-026A-B2D019B67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2697" r="9338" b="6914"/>
          <a:stretch/>
        </p:blipFill>
        <p:spPr bwMode="auto">
          <a:xfrm>
            <a:off x="588882" y="774529"/>
            <a:ext cx="4560167" cy="1855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 Imagen">
            <a:extLst>
              <a:ext uri="{FF2B5EF4-FFF2-40B4-BE49-F238E27FC236}">
                <a16:creationId xmlns:a16="http://schemas.microsoft.com/office/drawing/2014/main" id="{A2F39096-AB2D-77B9-3F6C-BAFC5A638D4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62" y="2630303"/>
            <a:ext cx="4175499" cy="3770497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EB107E6-38F9-0B51-DD30-CF6254B2B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74761"/>
              </p:ext>
            </p:extLst>
          </p:nvPr>
        </p:nvGraphicFramePr>
        <p:xfrm>
          <a:off x="5228947" y="4313896"/>
          <a:ext cx="6467186" cy="1859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3593">
                  <a:extLst>
                    <a:ext uri="{9D8B030D-6E8A-4147-A177-3AD203B41FA5}">
                      <a16:colId xmlns:a16="http://schemas.microsoft.com/office/drawing/2014/main" val="1596052503"/>
                    </a:ext>
                  </a:extLst>
                </a:gridCol>
                <a:gridCol w="3233593">
                  <a:extLst>
                    <a:ext uri="{9D8B030D-6E8A-4147-A177-3AD203B41FA5}">
                      <a16:colId xmlns:a16="http://schemas.microsoft.com/office/drawing/2014/main" val="3691713888"/>
                    </a:ext>
                  </a:extLst>
                </a:gridCol>
              </a:tblGrid>
              <a:tr h="304879">
                <a:tc>
                  <a:txBody>
                    <a:bodyPr/>
                    <a:lstStyle/>
                    <a:p>
                      <a:r>
                        <a:rPr lang="fr-FR" sz="1200"/>
                        <a:t>Objective/action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/>
                        <a:t>Difficulty</a:t>
                      </a:r>
                      <a:endParaRPr lang="fr-FR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27712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r>
                        <a:rPr lang="en-GB" sz="1200" noProof="0"/>
                        <a:t>Long-term commitment of stakeholder &amp; politicians incl.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noProof="0"/>
                        <a:t>Long project duration (beyond a single legislative period), changing governments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51654"/>
                  </a:ext>
                </a:extLst>
              </a:tr>
              <a:tr h="526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/>
                        <a:t>Dynamic stability of river bed</a:t>
                      </a:r>
                    </a:p>
                    <a:p>
                      <a:endParaRPr lang="en-GB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/>
                        <a:t>- Finding the right mix of measures.  Monitoring of «dynamic stability» in the long run.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/>
                        <a:t>- long-term financing of this maintenance task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21498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r>
                        <a:rPr lang="en-GB" sz="1200" noProof="0"/>
                        <a:t>Long-term sustainable side arm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noProof="0" dirty="0"/>
                        <a:t>Sedimentation and falling water levels; smaller &amp; fewer floods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157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0011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01152A4F-ECA8-41E4-BFD4-44C2E7FF3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13DDCB4-3D7F-4CC9-9121-3BE1DE8F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92875"/>
            <a:ext cx="5486400" cy="365125"/>
          </a:xfrm>
        </p:spPr>
        <p:txBody>
          <a:bodyPr/>
          <a:lstStyle/>
          <a:p>
            <a:r>
              <a:rPr lang="en-GB" sz="800" i="1">
                <a:solidFill>
                  <a:srgbClr val="136A83"/>
                </a:solidFill>
              </a:rPr>
              <a:t>LIFE DORDOGNE INTERNATIONAL WORKSHOP   </a:t>
            </a:r>
            <a:r>
              <a:rPr lang="fr-FR" sz="800" i="1">
                <a:solidFill>
                  <a:srgbClr val="136A83"/>
                </a:solidFill>
              </a:rPr>
              <a:t>10-11 </a:t>
            </a:r>
            <a:r>
              <a:rPr lang="fr-FR" sz="800" i="1" err="1">
                <a:solidFill>
                  <a:srgbClr val="136A83"/>
                </a:solidFill>
              </a:rPr>
              <a:t>october</a:t>
            </a:r>
            <a:r>
              <a:rPr lang="fr-FR" sz="800" i="1">
                <a:solidFill>
                  <a:srgbClr val="136A83"/>
                </a:solidFill>
              </a:rPr>
              <a:t> – Domme (24)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9570303" y="-1685"/>
            <a:ext cx="2617955" cy="379054"/>
            <a:chOff x="9570303" y="-1685"/>
            <a:chExt cx="2617955" cy="379054"/>
          </a:xfrm>
        </p:grpSpPr>
        <p:pic>
          <p:nvPicPr>
            <p:cNvPr id="10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63EA85E-B0A3-EEF6-EF49-4675F26D3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20" y="-1685"/>
              <a:ext cx="939738" cy="37905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Image 9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594258EA-A560-C8C2-9811-AE0201CB5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3135" y="1"/>
              <a:ext cx="853509" cy="377368"/>
            </a:xfrm>
            <a:prstGeom prst="rect">
              <a:avLst/>
            </a:prstGeom>
          </p:spPr>
        </p:pic>
        <p:pic>
          <p:nvPicPr>
            <p:cNvPr id="12" name="Imagen 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0303" y="0"/>
              <a:ext cx="822832" cy="377369"/>
            </a:xfrm>
            <a:prstGeom prst="rect">
              <a:avLst/>
            </a:prstGeom>
          </p:spPr>
        </p:pic>
      </p:grpSp>
      <p:sp>
        <p:nvSpPr>
          <p:cNvPr id="7" name="6 CuadroTexto"/>
          <p:cNvSpPr txBox="1"/>
          <p:nvPr/>
        </p:nvSpPr>
        <p:spPr>
          <a:xfrm>
            <a:off x="588882" y="273212"/>
            <a:ext cx="752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Dee river (Wales)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54537914-A2FA-292A-58EB-F745A688C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891650"/>
              </p:ext>
            </p:extLst>
          </p:nvPr>
        </p:nvGraphicFramePr>
        <p:xfrm>
          <a:off x="5228947" y="650581"/>
          <a:ext cx="6489442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721">
                  <a:extLst>
                    <a:ext uri="{9D8B030D-6E8A-4147-A177-3AD203B41FA5}">
                      <a16:colId xmlns:a16="http://schemas.microsoft.com/office/drawing/2014/main" val="1533544175"/>
                    </a:ext>
                  </a:extLst>
                </a:gridCol>
                <a:gridCol w="3244721">
                  <a:extLst>
                    <a:ext uri="{9D8B030D-6E8A-4147-A177-3AD203B41FA5}">
                      <a16:colId xmlns:a16="http://schemas.microsoft.com/office/drawing/2014/main" val="303407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200" err="1"/>
                        <a:t>Objective</a:t>
                      </a:r>
                      <a:r>
                        <a:rPr lang="es-ES" sz="1200"/>
                        <a:t> / </a:t>
                      </a:r>
                      <a:r>
                        <a:rPr lang="es-ES" sz="1200" err="1"/>
                        <a:t>action</a:t>
                      </a:r>
                      <a:endParaRPr lang="es-E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err="1"/>
                        <a:t>Solution</a:t>
                      </a:r>
                      <a:endParaRPr lang="es-E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31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/>
                        <a:t>Improve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spawning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ground</a:t>
                      </a:r>
                      <a:r>
                        <a:rPr lang="fr-FR" sz="1200"/>
                        <a:t> for </a:t>
                      </a:r>
                      <a:r>
                        <a:rPr lang="fr-FR" sz="1200" err="1"/>
                        <a:t>migratory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fish</a:t>
                      </a:r>
                      <a:endParaRPr lang="es-E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/>
                        <a:t>Gravel introduction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48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/>
                        <a:t>Improve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access</a:t>
                      </a:r>
                      <a:r>
                        <a:rPr lang="fr-FR" sz="1200"/>
                        <a:t> to 120km of river for </a:t>
                      </a:r>
                      <a:r>
                        <a:rPr lang="fr-FR" sz="1200" err="1"/>
                        <a:t>migratory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fish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/>
                        <a:t>Remove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weirs</a:t>
                      </a:r>
                      <a:r>
                        <a:rPr lang="fr-FR" sz="1200"/>
                        <a:t> / </a:t>
                      </a:r>
                      <a:r>
                        <a:rPr lang="fr-FR" sz="1200" err="1"/>
                        <a:t>install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fish</a:t>
                      </a:r>
                      <a:r>
                        <a:rPr lang="fr-FR" sz="1200"/>
                        <a:t> passes</a:t>
                      </a:r>
                    </a:p>
                    <a:p>
                      <a:endParaRPr lang="es-E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716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/>
                        <a:t>Reduce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nutrient</a:t>
                      </a:r>
                      <a:r>
                        <a:rPr lang="fr-FR" sz="1200"/>
                        <a:t> and </a:t>
                      </a:r>
                      <a:r>
                        <a:rPr lang="fr-FR" sz="1200" err="1"/>
                        <a:t>sediments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entering</a:t>
                      </a:r>
                      <a:r>
                        <a:rPr lang="fr-FR" sz="1200"/>
                        <a:t> the </a:t>
                      </a:r>
                      <a:r>
                        <a:rPr lang="fr-FR" sz="1200" err="1"/>
                        <a:t>watercourse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/>
                        <a:t>Riparian</a:t>
                      </a:r>
                      <a:r>
                        <a:rPr lang="fr-FR" sz="1200"/>
                        <a:t> zone </a:t>
                      </a:r>
                      <a:r>
                        <a:rPr lang="fr-FR" sz="1200" err="1"/>
                        <a:t>fencing</a:t>
                      </a:r>
                      <a:r>
                        <a:rPr lang="fr-FR" sz="1200"/>
                        <a:t> and </a:t>
                      </a:r>
                      <a:r>
                        <a:rPr lang="fr-FR" sz="1200" err="1"/>
                        <a:t>tree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planting</a:t>
                      </a:r>
                      <a:endParaRPr lang="fr-FR" sz="1200"/>
                    </a:p>
                    <a:p>
                      <a:endParaRPr lang="de-AT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835665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EB107E6-38F9-0B51-DD30-CF6254B2B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497748"/>
              </p:ext>
            </p:extLst>
          </p:nvPr>
        </p:nvGraphicFramePr>
        <p:xfrm>
          <a:off x="5228947" y="2371217"/>
          <a:ext cx="6467186" cy="1664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3593">
                  <a:extLst>
                    <a:ext uri="{9D8B030D-6E8A-4147-A177-3AD203B41FA5}">
                      <a16:colId xmlns:a16="http://schemas.microsoft.com/office/drawing/2014/main" val="1596052503"/>
                    </a:ext>
                  </a:extLst>
                </a:gridCol>
                <a:gridCol w="3233593">
                  <a:extLst>
                    <a:ext uri="{9D8B030D-6E8A-4147-A177-3AD203B41FA5}">
                      <a16:colId xmlns:a16="http://schemas.microsoft.com/office/drawing/2014/main" val="3691713888"/>
                    </a:ext>
                  </a:extLst>
                </a:gridCol>
              </a:tblGrid>
              <a:tr h="304879">
                <a:tc>
                  <a:txBody>
                    <a:bodyPr/>
                    <a:lstStyle/>
                    <a:p>
                      <a:r>
                        <a:rPr lang="fr-FR" sz="1200"/>
                        <a:t>Objective/action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/>
                        <a:t>Difficulty</a:t>
                      </a:r>
                      <a:endParaRPr lang="fr-FR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27712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r>
                        <a:rPr lang="fr-FR" sz="1200"/>
                        <a:t>Action C1 – </a:t>
                      </a:r>
                      <a:r>
                        <a:rPr lang="fr-FR" sz="1200" err="1"/>
                        <a:t>Horseshoe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Falls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/>
                        <a:t>UNESCO world </a:t>
                      </a:r>
                      <a:r>
                        <a:rPr lang="fr-FR" sz="1200" err="1"/>
                        <a:t>Heritage</a:t>
                      </a:r>
                      <a:endParaRPr lang="fr-FR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51654"/>
                  </a:ext>
                </a:extLst>
              </a:tr>
              <a:tr h="526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/>
                        <a:t>Action C1 – all sites</a:t>
                      </a:r>
                      <a:endParaRPr lang="en-GB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/>
                        <a:t>Permissions</a:t>
                      </a:r>
                      <a:endParaRPr lang="en-GB" sz="12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021498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/>
                        <a:t>All C Actions</a:t>
                      </a:r>
                      <a:endParaRPr lang="en-GB" sz="12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/>
                        <a:t>Increasing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prices</a:t>
                      </a:r>
                      <a:endParaRPr lang="fr-FR" sz="1200"/>
                    </a:p>
                    <a:p>
                      <a:endParaRPr lang="en-GB" sz="12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157236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8272A4B1-C119-6947-9633-915BF9108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43630" r="8387" b="4456"/>
          <a:stretch/>
        </p:blipFill>
        <p:spPr bwMode="auto">
          <a:xfrm>
            <a:off x="215469" y="734877"/>
            <a:ext cx="4765327" cy="192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14 Imagen">
            <a:extLst>
              <a:ext uri="{FF2B5EF4-FFF2-40B4-BE49-F238E27FC236}">
                <a16:creationId xmlns:a16="http://schemas.microsoft.com/office/drawing/2014/main" id="{1781D0A3-9131-5551-D49D-3767FA1E5B85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1936" r="1381" b="1476"/>
          <a:stretch/>
        </p:blipFill>
        <p:spPr bwMode="auto">
          <a:xfrm>
            <a:off x="215468" y="2685496"/>
            <a:ext cx="4765327" cy="3828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Content Placeholder 5" descr="A picture containing grass, nature, mountain, ravine&#10;&#10;Description automatically generated">
            <a:extLst>
              <a:ext uri="{FF2B5EF4-FFF2-40B4-BE49-F238E27FC236}">
                <a16:creationId xmlns:a16="http://schemas.microsoft.com/office/drawing/2014/main" id="{3F813D1F-D3C9-292D-B225-8E8D70B6B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3" b="5018"/>
          <a:stretch/>
        </p:blipFill>
        <p:spPr>
          <a:xfrm>
            <a:off x="5228948" y="4099961"/>
            <a:ext cx="6467186" cy="2392914"/>
          </a:xfrm>
        </p:spPr>
      </p:pic>
    </p:spTree>
    <p:extLst>
      <p:ext uri="{BB962C8B-B14F-4D97-AF65-F5344CB8AC3E}">
        <p14:creationId xmlns:p14="http://schemas.microsoft.com/office/powerpoint/2010/main" val="1819965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01152A4F-ECA8-41E4-BFD4-44C2E7FF3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13DDCB4-3D7F-4CC9-9121-3BE1DE8F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92875"/>
            <a:ext cx="5486400" cy="365125"/>
          </a:xfrm>
        </p:spPr>
        <p:txBody>
          <a:bodyPr/>
          <a:lstStyle/>
          <a:p>
            <a:r>
              <a:rPr lang="en-GB" sz="800" i="1">
                <a:solidFill>
                  <a:srgbClr val="136A83"/>
                </a:solidFill>
              </a:rPr>
              <a:t>LIFE DORDOGNE INTERNATIONAL WORKSHOP   </a:t>
            </a:r>
            <a:r>
              <a:rPr lang="fr-FR" sz="800" i="1">
                <a:solidFill>
                  <a:srgbClr val="136A83"/>
                </a:solidFill>
              </a:rPr>
              <a:t>10-11 </a:t>
            </a:r>
            <a:r>
              <a:rPr lang="fr-FR" sz="800" i="1" err="1">
                <a:solidFill>
                  <a:srgbClr val="136A83"/>
                </a:solidFill>
              </a:rPr>
              <a:t>october</a:t>
            </a:r>
            <a:r>
              <a:rPr lang="fr-FR" sz="800" i="1">
                <a:solidFill>
                  <a:srgbClr val="136A83"/>
                </a:solidFill>
              </a:rPr>
              <a:t> – Domme (24)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9570303" y="-1685"/>
            <a:ext cx="2617955" cy="379054"/>
            <a:chOff x="9570303" y="-1685"/>
            <a:chExt cx="2617955" cy="379054"/>
          </a:xfrm>
        </p:grpSpPr>
        <p:pic>
          <p:nvPicPr>
            <p:cNvPr id="10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63EA85E-B0A3-EEF6-EF49-4675F26D3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20" y="-1685"/>
              <a:ext cx="939738" cy="37905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Image 9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594258EA-A560-C8C2-9811-AE0201CB5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3135" y="1"/>
              <a:ext cx="853509" cy="377368"/>
            </a:xfrm>
            <a:prstGeom prst="rect">
              <a:avLst/>
            </a:prstGeom>
          </p:spPr>
        </p:pic>
        <p:pic>
          <p:nvPicPr>
            <p:cNvPr id="12" name="Imagen 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0303" y="0"/>
              <a:ext cx="822832" cy="377369"/>
            </a:xfrm>
            <a:prstGeom prst="rect">
              <a:avLst/>
            </a:prstGeom>
          </p:spPr>
        </p:pic>
      </p:grpSp>
      <p:sp>
        <p:nvSpPr>
          <p:cNvPr id="7" name="6 CuadroTexto"/>
          <p:cNvSpPr txBox="1"/>
          <p:nvPr/>
        </p:nvSpPr>
        <p:spPr>
          <a:xfrm>
            <a:off x="588882" y="273212"/>
            <a:ext cx="752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Drava river (Croatia)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54537914-A2FA-292A-58EB-F745A688C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011449"/>
              </p:ext>
            </p:extLst>
          </p:nvPr>
        </p:nvGraphicFramePr>
        <p:xfrm>
          <a:off x="5228947" y="650581"/>
          <a:ext cx="6489442" cy="177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721">
                  <a:extLst>
                    <a:ext uri="{9D8B030D-6E8A-4147-A177-3AD203B41FA5}">
                      <a16:colId xmlns:a16="http://schemas.microsoft.com/office/drawing/2014/main" val="1533544175"/>
                    </a:ext>
                  </a:extLst>
                </a:gridCol>
                <a:gridCol w="3244721">
                  <a:extLst>
                    <a:ext uri="{9D8B030D-6E8A-4147-A177-3AD203B41FA5}">
                      <a16:colId xmlns:a16="http://schemas.microsoft.com/office/drawing/2014/main" val="303407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400" err="1"/>
                        <a:t>Objective</a:t>
                      </a:r>
                      <a:r>
                        <a:rPr lang="es-ES" sz="1400"/>
                        <a:t> / </a:t>
                      </a:r>
                      <a:r>
                        <a:rPr lang="es-ES" sz="1400" err="1"/>
                        <a:t>action</a:t>
                      </a:r>
                      <a:endParaRPr lang="es-E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err="1"/>
                        <a:t>Solution</a:t>
                      </a:r>
                      <a:endParaRPr lang="es-E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31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400"/>
                        <a:t>Long lasting EIA procedure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Make sure to have all</a:t>
                      </a:r>
                      <a:r>
                        <a:rPr lang="hr-HR" sz="1400" baseline="0"/>
                        <a:t> the necessary surveys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48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r-HR" sz="1400"/>
                        <a:t>Long lasting planning phase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Need to see what are the possibilities with public</a:t>
                      </a:r>
                      <a:r>
                        <a:rPr lang="hr-HR" sz="1400" baseline="0"/>
                        <a:t> procurement improvements</a:t>
                      </a:r>
                      <a:endParaRPr lang="es-E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716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400"/>
                        <a:t>D</a:t>
                      </a:r>
                      <a:r>
                        <a:rPr lang="en-US" sz="1400"/>
                        <a:t>anger of too long project duration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Fatigue of the project team and designers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835665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EB107E6-38F9-0B51-DD30-CF6254B2B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42347"/>
              </p:ext>
            </p:extLst>
          </p:nvPr>
        </p:nvGraphicFramePr>
        <p:xfrm>
          <a:off x="5228947" y="2510163"/>
          <a:ext cx="6467186" cy="68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3593">
                  <a:extLst>
                    <a:ext uri="{9D8B030D-6E8A-4147-A177-3AD203B41FA5}">
                      <a16:colId xmlns:a16="http://schemas.microsoft.com/office/drawing/2014/main" val="1596052503"/>
                    </a:ext>
                  </a:extLst>
                </a:gridCol>
                <a:gridCol w="3233593">
                  <a:extLst>
                    <a:ext uri="{9D8B030D-6E8A-4147-A177-3AD203B41FA5}">
                      <a16:colId xmlns:a16="http://schemas.microsoft.com/office/drawing/2014/main" val="3691713888"/>
                    </a:ext>
                  </a:extLst>
                </a:gridCol>
              </a:tblGrid>
              <a:tr h="304879">
                <a:tc>
                  <a:txBody>
                    <a:bodyPr/>
                    <a:lstStyle/>
                    <a:p>
                      <a:r>
                        <a:rPr lang="fr-FR" sz="1400"/>
                        <a:t>Objective/action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Difficulty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27712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r>
                        <a:rPr lang="hr-HR" sz="1400"/>
                        <a:t>C actions</a:t>
                      </a:r>
                      <a:endParaRPr lang="fr-FR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400"/>
                        <a:t>Lack of funds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51654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865D6B61-5C81-8F19-3D67-B4DC7476B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7" t="49624" r="8001" b="6592"/>
          <a:stretch/>
        </p:blipFill>
        <p:spPr bwMode="auto">
          <a:xfrm>
            <a:off x="182071" y="753783"/>
            <a:ext cx="4940346" cy="171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 Imagen">
            <a:extLst>
              <a:ext uri="{FF2B5EF4-FFF2-40B4-BE49-F238E27FC236}">
                <a16:creationId xmlns:a16="http://schemas.microsoft.com/office/drawing/2014/main" id="{2AE7F1CD-1BE9-40F8-351C-C68967831376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t="2257" r="1680" b="1205"/>
          <a:stretch/>
        </p:blipFill>
        <p:spPr bwMode="auto">
          <a:xfrm>
            <a:off x="261768" y="2501104"/>
            <a:ext cx="4763779" cy="40230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F20AE842-54E7-8F72-7466-BD51C71F05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r="18689"/>
          <a:stretch/>
        </p:blipFill>
        <p:spPr bwMode="auto">
          <a:xfrm>
            <a:off x="5228947" y="3272503"/>
            <a:ext cx="6489442" cy="323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172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 descr="Une image contenant chaîne&#10;&#10;Description générée automatiquement">
            <a:extLst>
              <a:ext uri="{FF2B5EF4-FFF2-40B4-BE49-F238E27FC236}">
                <a16:creationId xmlns:a16="http://schemas.microsoft.com/office/drawing/2014/main" id="{01152A4F-ECA8-41E4-BFD4-44C2E7FF3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5"/>
          <a:stretch/>
        </p:blipFill>
        <p:spPr>
          <a:xfrm>
            <a:off x="1679705" y="0"/>
            <a:ext cx="9790533" cy="3141556"/>
          </a:xfrm>
          <a:prstGeom prst="rect">
            <a:avLst/>
          </a:prstGeom>
        </p:spPr>
      </p:pic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13DDCB4-3D7F-4CC9-9121-3BE1DE8FD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492875"/>
            <a:ext cx="5486400" cy="365125"/>
          </a:xfrm>
        </p:spPr>
        <p:txBody>
          <a:bodyPr/>
          <a:lstStyle/>
          <a:p>
            <a:r>
              <a:rPr lang="en-GB" sz="800" i="1">
                <a:solidFill>
                  <a:srgbClr val="136A83"/>
                </a:solidFill>
              </a:rPr>
              <a:t>LIFE DORDOGNE INTERNATIONAL WORKSHOP   </a:t>
            </a:r>
            <a:r>
              <a:rPr lang="fr-FR" sz="800" i="1">
                <a:solidFill>
                  <a:srgbClr val="136A83"/>
                </a:solidFill>
              </a:rPr>
              <a:t>10-11 </a:t>
            </a:r>
            <a:r>
              <a:rPr lang="fr-FR" sz="800" i="1" err="1">
                <a:solidFill>
                  <a:srgbClr val="136A83"/>
                </a:solidFill>
              </a:rPr>
              <a:t>october</a:t>
            </a:r>
            <a:r>
              <a:rPr lang="fr-FR" sz="800" i="1">
                <a:solidFill>
                  <a:srgbClr val="136A83"/>
                </a:solidFill>
              </a:rPr>
              <a:t> – Domme (24)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9570303" y="-1685"/>
            <a:ext cx="2617955" cy="379054"/>
            <a:chOff x="9570303" y="-1685"/>
            <a:chExt cx="2617955" cy="379054"/>
          </a:xfrm>
        </p:grpSpPr>
        <p:pic>
          <p:nvPicPr>
            <p:cNvPr id="10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63EA85E-B0A3-EEF6-EF49-4675F26D3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20" y="-1685"/>
              <a:ext cx="939738" cy="37905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Image 9" descr="Une image contenant texte, Police, logo, Graphique&#10;&#10;Description générée automatiquement">
              <a:extLst>
                <a:ext uri="{FF2B5EF4-FFF2-40B4-BE49-F238E27FC236}">
                  <a16:creationId xmlns:a16="http://schemas.microsoft.com/office/drawing/2014/main" id="{594258EA-A560-C8C2-9811-AE0201CB5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3135" y="1"/>
              <a:ext cx="853509" cy="377368"/>
            </a:xfrm>
            <a:prstGeom prst="rect">
              <a:avLst/>
            </a:prstGeom>
          </p:spPr>
        </p:pic>
        <p:pic>
          <p:nvPicPr>
            <p:cNvPr id="12" name="Imagen 3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0303" y="0"/>
              <a:ext cx="822832" cy="377369"/>
            </a:xfrm>
            <a:prstGeom prst="rect">
              <a:avLst/>
            </a:prstGeom>
          </p:spPr>
        </p:pic>
      </p:grpSp>
      <p:sp>
        <p:nvSpPr>
          <p:cNvPr id="7" name="6 CuadroTexto"/>
          <p:cNvSpPr txBox="1"/>
          <p:nvPr/>
        </p:nvSpPr>
        <p:spPr>
          <a:xfrm>
            <a:off x="588882" y="273212"/>
            <a:ext cx="752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Isar river (Germany)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EB107E6-38F9-0B51-DD30-CF6254B2B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160113"/>
              </p:ext>
            </p:extLst>
          </p:nvPr>
        </p:nvGraphicFramePr>
        <p:xfrm>
          <a:off x="5228947" y="3284810"/>
          <a:ext cx="6467186" cy="1513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3593">
                  <a:extLst>
                    <a:ext uri="{9D8B030D-6E8A-4147-A177-3AD203B41FA5}">
                      <a16:colId xmlns:a16="http://schemas.microsoft.com/office/drawing/2014/main" val="1596052503"/>
                    </a:ext>
                  </a:extLst>
                </a:gridCol>
                <a:gridCol w="3233593">
                  <a:extLst>
                    <a:ext uri="{9D8B030D-6E8A-4147-A177-3AD203B41FA5}">
                      <a16:colId xmlns:a16="http://schemas.microsoft.com/office/drawing/2014/main" val="3691713888"/>
                    </a:ext>
                  </a:extLst>
                </a:gridCol>
              </a:tblGrid>
              <a:tr h="304879">
                <a:tc>
                  <a:txBody>
                    <a:bodyPr/>
                    <a:lstStyle/>
                    <a:p>
                      <a:r>
                        <a:rPr lang="fr-FR" sz="1400"/>
                        <a:t>Objective/action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err="1"/>
                        <a:t>Difficulty</a:t>
                      </a:r>
                      <a:endParaRPr lang="fr-F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27712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r>
                        <a:rPr lang="fr-FR" sz="1200"/>
                        <a:t>Flood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err="1"/>
                        <a:t>Sediment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deposit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within</a:t>
                      </a:r>
                      <a:r>
                        <a:rPr lang="fr-FR" sz="1200"/>
                        <a:t> the </a:t>
                      </a:r>
                      <a:r>
                        <a:rPr lang="fr-FR" sz="1200" err="1"/>
                        <a:t>inner</a:t>
                      </a:r>
                      <a:r>
                        <a:rPr lang="fr-FR" sz="1200"/>
                        <a:t> 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51654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/>
                        <a:t>recreation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/>
                        <a:t>Intensive use / </a:t>
                      </a:r>
                      <a:r>
                        <a:rPr lang="fr-FR" sz="1200" err="1"/>
                        <a:t>overuse</a:t>
                      </a:r>
                      <a:r>
                        <a:rPr lang="fr-FR" sz="1200"/>
                        <a:t> Noise / trash / </a:t>
                      </a:r>
                      <a:r>
                        <a:rPr lang="fr-FR" sz="1200" err="1"/>
                        <a:t>safety</a:t>
                      </a:r>
                      <a:endParaRPr lang="fr-FR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957120"/>
                  </a:ext>
                </a:extLst>
              </a:tr>
              <a:tr h="3758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/>
                        <a:t>Natural river </a:t>
                      </a:r>
                      <a:r>
                        <a:rPr lang="fr-FR" sz="1200" err="1"/>
                        <a:t>landscape</a:t>
                      </a:r>
                      <a:endParaRPr lang="fr-FR" sz="1200"/>
                    </a:p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err="1"/>
                        <a:t>Maintanance</a:t>
                      </a:r>
                      <a:r>
                        <a:rPr lang="fr-FR" sz="1200"/>
                        <a:t> / </a:t>
                      </a:r>
                      <a:r>
                        <a:rPr lang="fr-FR" sz="1200" err="1"/>
                        <a:t>larger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scale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development</a:t>
                      </a:r>
                      <a:r>
                        <a:rPr lang="fr-FR" sz="1200"/>
                        <a:t> vs </a:t>
                      </a:r>
                      <a:r>
                        <a:rPr lang="fr-FR" sz="1200" err="1"/>
                        <a:t>tweezer</a:t>
                      </a:r>
                      <a:r>
                        <a:rPr lang="fr-FR" sz="1200"/>
                        <a:t>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217040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67189774-B92F-DBC8-6677-B5EF38078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4" t="40664" r="8214" b="8523"/>
          <a:stretch/>
        </p:blipFill>
        <p:spPr bwMode="auto">
          <a:xfrm>
            <a:off x="595370" y="733520"/>
            <a:ext cx="4385426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0 Imagen">
            <a:extLst>
              <a:ext uri="{FF2B5EF4-FFF2-40B4-BE49-F238E27FC236}">
                <a16:creationId xmlns:a16="http://schemas.microsoft.com/office/drawing/2014/main" id="{749D71BA-3901-7348-9CD9-D655C26564E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1711" r="1438" b="1514"/>
          <a:stretch/>
        </p:blipFill>
        <p:spPr bwMode="auto">
          <a:xfrm>
            <a:off x="595369" y="2510163"/>
            <a:ext cx="4385425" cy="37139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8A85CA5C-EBDF-9255-9305-DBC950C48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96845"/>
              </p:ext>
            </p:extLst>
          </p:nvPr>
        </p:nvGraphicFramePr>
        <p:xfrm>
          <a:off x="5228947" y="506391"/>
          <a:ext cx="6489442" cy="275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721">
                  <a:extLst>
                    <a:ext uri="{9D8B030D-6E8A-4147-A177-3AD203B41FA5}">
                      <a16:colId xmlns:a16="http://schemas.microsoft.com/office/drawing/2014/main" val="1533544175"/>
                    </a:ext>
                  </a:extLst>
                </a:gridCol>
                <a:gridCol w="3244721">
                  <a:extLst>
                    <a:ext uri="{9D8B030D-6E8A-4147-A177-3AD203B41FA5}">
                      <a16:colId xmlns:a16="http://schemas.microsoft.com/office/drawing/2014/main" val="303407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1200" err="1"/>
                        <a:t>Objective</a:t>
                      </a:r>
                      <a:r>
                        <a:rPr lang="es-ES" sz="1200"/>
                        <a:t> / </a:t>
                      </a:r>
                      <a:r>
                        <a:rPr lang="es-ES" sz="1200" err="1"/>
                        <a:t>action</a:t>
                      </a:r>
                      <a:endParaRPr lang="es-E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err="1"/>
                        <a:t>Solution</a:t>
                      </a:r>
                      <a:endParaRPr lang="es-E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531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200" err="1"/>
                        <a:t>Restore</a:t>
                      </a:r>
                      <a:r>
                        <a:rPr lang="es-ES" sz="1200"/>
                        <a:t> </a:t>
                      </a:r>
                      <a:r>
                        <a:rPr lang="es-ES" sz="1200" err="1"/>
                        <a:t>bank</a:t>
                      </a:r>
                      <a:r>
                        <a:rPr lang="es-ES" sz="1200"/>
                        <a:t> 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de-DE" sz="1200">
                          <a:latin typeface="+mn-lt"/>
                        </a:rPr>
                        <a:t>- Recover space for morphological processes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de-DE" sz="1200">
                          <a:latin typeface="+mn-lt"/>
                        </a:rPr>
                        <a:t>- Create Backward “hidden“ protection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de-DE" sz="1200">
                          <a:latin typeface="+mn-lt"/>
                        </a:rPr>
                        <a:t>- Removal of concrete bank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+mn-lt"/>
                        </a:rPr>
                        <a:t>- </a:t>
                      </a:r>
                      <a:r>
                        <a:rPr lang="en-GB" altLang="de-DE" sz="1200">
                          <a:latin typeface="+mn-lt"/>
                          <a:cs typeface="Lucida Sans Unicode" panose="020B0602030504020204" pitchFamily="34" charset="0"/>
                        </a:rPr>
                        <a:t>Rebuilding banks (flattening, fixing and covering with gravel)</a:t>
                      </a:r>
                      <a:r>
                        <a:rPr lang="ar-SA" altLang="de-DE" sz="1200">
                          <a:latin typeface="+mn-lt"/>
                          <a:cs typeface="Lucida Sans Unicode" panose="020B0602030504020204" pitchFamily="34" charset="0"/>
                        </a:rPr>
                        <a:t>‏</a:t>
                      </a:r>
                      <a:endParaRPr lang="es-ES" altLang="de-DE" sz="1200">
                        <a:latin typeface="+mn-lt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1200">
                          <a:latin typeface="+mn-lt"/>
                          <a:cs typeface="Lucida Sans Unicode" panose="020B0602030504020204" pitchFamily="34" charset="0"/>
                        </a:rPr>
                        <a:t>- Enabling side erosions processes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48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err="1"/>
                        <a:t>Improve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aquatic</a:t>
                      </a:r>
                      <a:r>
                        <a:rPr lang="fr-FR" sz="1200"/>
                        <a:t> </a:t>
                      </a:r>
                      <a:r>
                        <a:rPr lang="fr-FR" sz="1200" err="1"/>
                        <a:t>animals</a:t>
                      </a:r>
                      <a:r>
                        <a:rPr lang="fr-FR" sz="1200"/>
                        <a:t> 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de-DE" sz="1200">
                          <a:latin typeface="+mn-lt"/>
                          <a:cs typeface="Lucida Sans Unicode" panose="020B0602030504020204" pitchFamily="34" charset="0"/>
                        </a:rPr>
                        <a:t>- </a:t>
                      </a:r>
                      <a:r>
                        <a:rPr lang="de-DE" altLang="de-DE" sz="1200">
                          <a:solidFill>
                            <a:schemeClr val="tx1"/>
                          </a:solidFill>
                          <a:latin typeface="+mn-lt"/>
                        </a:rPr>
                        <a:t>Hidden structures for aquatic animals below water level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1200">
                          <a:solidFill>
                            <a:schemeClr val="tx1"/>
                          </a:solidFill>
                          <a:latin typeface="+mn-lt"/>
                        </a:rPr>
                        <a:t>- </a:t>
                      </a:r>
                      <a:r>
                        <a:rPr lang="de-DE" altLang="de-DE" sz="1200">
                          <a:latin typeface="+mn-lt"/>
                          <a:ea typeface="ＭＳ Ｐゴシック" panose="020B0600070205080204" pitchFamily="34" charset="-128"/>
                        </a:rPr>
                        <a:t>Fish ladder: bypass for fishes, and playground for kids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716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/>
                        <a:t>Urban </a:t>
                      </a:r>
                      <a:r>
                        <a:rPr lang="es-ES" sz="1200" err="1"/>
                        <a:t>design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1200">
                          <a:latin typeface="+mn-lt"/>
                          <a:ea typeface="ＭＳ Ｐゴシック" panose="020B0600070205080204" pitchFamily="34" charset="-128"/>
                        </a:rPr>
                        <a:t>Urban design next to the river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835665"/>
                  </a:ext>
                </a:extLst>
              </a:tr>
            </a:tbl>
          </a:graphicData>
        </a:graphic>
      </p:graphicFrame>
      <p:pic>
        <p:nvPicPr>
          <p:cNvPr id="15" name="Picture 1027">
            <a:extLst>
              <a:ext uri="{FF2B5EF4-FFF2-40B4-BE49-F238E27FC236}">
                <a16:creationId xmlns:a16="http://schemas.microsoft.com/office/drawing/2014/main" id="{3BF3AF39-9450-08D9-9B74-C9D93CFB8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6" b="22335"/>
          <a:stretch/>
        </p:blipFill>
        <p:spPr bwMode="auto">
          <a:xfrm>
            <a:off x="5228947" y="4835784"/>
            <a:ext cx="6467186" cy="13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7899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1970</Words>
  <Application>Microsoft Office PowerPoint</Application>
  <PresentationFormat>Panorámica</PresentationFormat>
  <Paragraphs>264</Paragraphs>
  <Slides>23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Thème Office</vt:lpstr>
      <vt:lpstr>Presentación de PowerPoint</vt:lpstr>
      <vt:lpstr>Goals and methodology OF THE PROJECT EXCHANGE AND DISSEMINATION OF BEST PRACTICES IN RIVER MANAGEMENT</vt:lpstr>
      <vt:lpstr>CRITERIA for the SELECTION of the 8 rivers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Agenda DAY 1 </vt:lpstr>
      <vt:lpstr>Agenda DAY 2 </vt:lpstr>
      <vt:lpstr>Results  key TOPICS</vt:lpstr>
      <vt:lpstr>Results  key TOPICS selected </vt:lpstr>
      <vt:lpstr>Results  key POINTS OF EACH TOPIC</vt:lpstr>
      <vt:lpstr>Field visits  VEYRIGNAC, GAULE AND MAUZAC  </vt:lpstr>
      <vt:lpstr>Ideas for the future</vt:lpstr>
      <vt:lpstr>CONCLUSIONS</vt:lpstr>
      <vt:lpstr>Showing the 8 rivers and THE RESULTS OF THE WORKSHOP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Baptiste POTET</dc:creator>
  <cp:lastModifiedBy>Camila Kuncar</cp:lastModifiedBy>
  <cp:revision>1</cp:revision>
  <dcterms:created xsi:type="dcterms:W3CDTF">2023-09-20T16:31:30Z</dcterms:created>
  <dcterms:modified xsi:type="dcterms:W3CDTF">2023-11-17T11:53:43Z</dcterms:modified>
</cp:coreProperties>
</file>